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8" r:id="rId17"/>
    <p:sldId id="297" r:id="rId18"/>
    <p:sldId id="289" r:id="rId19"/>
    <p:sldId id="299" r:id="rId20"/>
    <p:sldId id="290" r:id="rId21"/>
    <p:sldId id="301" r:id="rId22"/>
    <p:sldId id="300" r:id="rId23"/>
    <p:sldId id="309" r:id="rId24"/>
    <p:sldId id="302" r:id="rId25"/>
    <p:sldId id="308" r:id="rId26"/>
    <p:sldId id="307" r:id="rId27"/>
    <p:sldId id="303" r:id="rId28"/>
    <p:sldId id="304" r:id="rId29"/>
    <p:sldId id="305" r:id="rId30"/>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5656"/>
    <a:srgbClr val="B6C3E8"/>
    <a:srgbClr val="768FD4"/>
    <a:srgbClr val="F9DBDB"/>
    <a:srgbClr val="FFFFFF"/>
    <a:srgbClr val="F0A2A2"/>
    <a:srgbClr val="8D1717"/>
    <a:srgbClr val="FFE69F"/>
    <a:srgbClr val="253A7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FB053-3F88-47FF-A221-3BEAD26A84A3}" v="465" dt="2022-06-11T17:22:03.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098" autoAdjust="0"/>
    <p:restoredTop sz="73622" autoAdjust="0"/>
  </p:normalViewPr>
  <p:slideViewPr>
    <p:cSldViewPr snapToGrid="0">
      <p:cViewPr varScale="1">
        <p:scale>
          <a:sx n="60" d="100"/>
          <a:sy n="60" d="100"/>
        </p:scale>
        <p:origin x="461" y="48"/>
      </p:cViewPr>
      <p:guideLst>
        <p:guide pos="3840"/>
        <p:guide orient="horz" pos="2160"/>
      </p:guideLst>
    </p:cSldViewPr>
  </p:slideViewPr>
  <p:notesTextViewPr>
    <p:cViewPr>
      <p:scale>
        <a:sx n="1" d="1"/>
        <a:sy n="1" d="1"/>
      </p:scale>
      <p:origin x="0" y="-226"/>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1T17:24:29.143" v="6751" actId="20577"/>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1T14:29:21.277" v="4226" actId="103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1T14:29:21.277" v="4226" actId="103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1T13:40:50.667" v="2629"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1T13:40:50.667" v="262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1T14:10:50.358" v="3549" actId="1076"/>
        <pc:sldMkLst>
          <pc:docMk/>
          <pc:sldMk cId="1136516372" sldId="301"/>
        </pc:sldMkLst>
        <pc:spChg chg="add mod">
          <ac:chgData name="김소희" userId="292a1162-0793-4577-a94d-2dae0dfa5995" providerId="ADAL" clId="{8AFFB053-3F88-47FF-A221-3BEAD26A84A3}" dt="2022-06-11T14:10:36.994" v="3547" actId="404"/>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1T14:09:32.736" v="3521" actId="1076"/>
          <ac:spMkLst>
            <pc:docMk/>
            <pc:sldMk cId="1136516372" sldId="301"/>
            <ac:spMk id="22" creationId="{CF2D4BED-90C1-466C-903B-83E8935661BD}"/>
          </ac:spMkLst>
        </pc:spChg>
        <pc:spChg chg="add mod">
          <ac:chgData name="김소희" userId="292a1162-0793-4577-a94d-2dae0dfa5995" providerId="ADAL" clId="{8AFFB053-3F88-47FF-A221-3BEAD26A84A3}" dt="2022-06-11T14:10:50.358" v="3549" actId="1076"/>
          <ac:spMkLst>
            <pc:docMk/>
            <pc:sldMk cId="1136516372" sldId="301"/>
            <ac:spMk id="23" creationId="{4A7FAA46-35A5-9168-9969-E1458A55B0A8}"/>
          </ac:spMkLst>
        </pc:spChg>
        <pc:spChg chg="add mod">
          <ac:chgData name="김소희" userId="292a1162-0793-4577-a94d-2dae0dfa5995" providerId="ADAL" clId="{8AFFB053-3F88-47FF-A221-3BEAD26A84A3}" dt="2022-06-11T14:09:53.594" v="3533" actId="1076"/>
          <ac:spMkLst>
            <pc:docMk/>
            <pc:sldMk cId="1136516372" sldId="301"/>
            <ac:spMk id="24" creationId="{2E8A85B8-C61B-4C44-DAD8-279854A8D743}"/>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1T14:09:58.035" v="3534"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1T14:10:11.221" v="3536"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1T15:17:38.986" v="4654" actId="20577"/>
        <pc:sldMkLst>
          <pc:docMk/>
          <pc:sldMk cId="1557850558" sldId="302"/>
        </pc:sldMkLst>
        <pc:spChg chg="add del mod">
          <ac:chgData name="김소희" userId="292a1162-0793-4577-a94d-2dae0dfa5995" providerId="ADAL" clId="{8AFFB053-3F88-47FF-A221-3BEAD26A84A3}" dt="2022-06-11T14:26:55.058" v="4181" actId="478"/>
          <ac:spMkLst>
            <pc:docMk/>
            <pc:sldMk cId="1557850558" sldId="302"/>
            <ac:spMk id="7" creationId="{643923C6-54F8-964E-071D-2F81B979B715}"/>
          </ac:spMkLst>
        </pc:spChg>
        <pc:spChg chg="add mod">
          <ac:chgData name="김소희" userId="292a1162-0793-4577-a94d-2dae0dfa5995" providerId="ADAL" clId="{8AFFB053-3F88-47FF-A221-3BEAD26A84A3}" dt="2022-06-11T14:35:59.226" v="4231" actId="1076"/>
          <ac:spMkLst>
            <pc:docMk/>
            <pc:sldMk cId="1557850558" sldId="302"/>
            <ac:spMk id="10" creationId="{E51DBA98-3A02-BC02-AF4B-0324AB36A3B6}"/>
          </ac:spMkLst>
        </pc:spChg>
        <pc:spChg chg="mod">
          <ac:chgData name="김소희" userId="292a1162-0793-4577-a94d-2dae0dfa5995" providerId="ADAL" clId="{8AFFB053-3F88-47FF-A221-3BEAD26A84A3}" dt="2022-06-11T14:28:54.720" v="4216" actId="1076"/>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del mod">
          <ac:chgData name="김소희" userId="292a1162-0793-4577-a94d-2dae0dfa5995" providerId="ADAL" clId="{8AFFB053-3F88-47FF-A221-3BEAD26A84A3}" dt="2022-06-11T13:36:43.771" v="2544" actId="478"/>
          <ac:spMkLst>
            <pc:docMk/>
            <pc:sldMk cId="1557850558" sldId="302"/>
            <ac:spMk id="22" creationId="{60944CF8-AC49-5B8A-DD92-86A3471CE214}"/>
          </ac:spMkLst>
        </pc:spChg>
        <pc:spChg chg="add del mod">
          <ac:chgData name="김소희" userId="292a1162-0793-4577-a94d-2dae0dfa5995" providerId="ADAL" clId="{8AFFB053-3F88-47FF-A221-3BEAD26A84A3}" dt="2022-06-11T14:15:59.746" v="3836" actId="478"/>
          <ac:spMkLst>
            <pc:docMk/>
            <pc:sldMk cId="1557850558" sldId="302"/>
            <ac:spMk id="24" creationId="{8A19537D-3547-E1B1-DBA6-F29155CFF5BA}"/>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spChg chg="add mod">
          <ac:chgData name="김소희" userId="292a1162-0793-4577-a94d-2dae0dfa5995" providerId="ADAL" clId="{8AFFB053-3F88-47FF-A221-3BEAD26A84A3}" dt="2022-06-11T14:29:45.076" v="4230" actId="14100"/>
          <ac:spMkLst>
            <pc:docMk/>
            <pc:sldMk cId="1557850558" sldId="302"/>
            <ac:spMk id="25" creationId="{AB285AC1-2860-B33A-E3C0-C1FF18A15EAD}"/>
          </ac:spMkLst>
        </pc:spChg>
        <pc:spChg chg="add mod">
          <ac:chgData name="김소희" userId="292a1162-0793-4577-a94d-2dae0dfa5995" providerId="ADAL" clId="{8AFFB053-3F88-47FF-A221-3BEAD26A84A3}" dt="2022-06-11T14:22:22.368" v="4066" actId="20577"/>
          <ac:spMkLst>
            <pc:docMk/>
            <pc:sldMk cId="1557850558" sldId="302"/>
            <ac:spMk id="26" creationId="{A0A6645B-BEBB-E738-9F17-03E1D1925776}"/>
          </ac:spMkLst>
        </pc:spChg>
        <pc:spChg chg="add mod">
          <ac:chgData name="김소희" userId="292a1162-0793-4577-a94d-2dae0dfa5995" providerId="ADAL" clId="{8AFFB053-3F88-47FF-A221-3BEAD26A84A3}" dt="2022-06-11T14:27:46.859" v="4202" actId="1076"/>
          <ac:spMkLst>
            <pc:docMk/>
            <pc:sldMk cId="1557850558" sldId="302"/>
            <ac:spMk id="27" creationId="{E0139E20-3A4E-9D33-DBBB-F0295827AE60}"/>
          </ac:spMkLst>
        </pc:spChg>
        <pc:spChg chg="add del mod">
          <ac:chgData name="김소희" userId="292a1162-0793-4577-a94d-2dae0dfa5995" providerId="ADAL" clId="{8AFFB053-3F88-47FF-A221-3BEAD26A84A3}" dt="2022-06-11T14:25:23.574" v="4150" actId="478"/>
          <ac:spMkLst>
            <pc:docMk/>
            <pc:sldMk cId="1557850558" sldId="302"/>
            <ac:spMk id="28" creationId="{590D078A-4F3C-1FE1-E41B-128F2B6FA137}"/>
          </ac:spMkLst>
        </pc:spChg>
        <pc:spChg chg="add mod">
          <ac:chgData name="김소희" userId="292a1162-0793-4577-a94d-2dae0dfa5995" providerId="ADAL" clId="{8AFFB053-3F88-47FF-A221-3BEAD26A84A3}" dt="2022-06-11T14:27:39.643" v="4198" actId="1036"/>
          <ac:spMkLst>
            <pc:docMk/>
            <pc:sldMk cId="1557850558" sldId="302"/>
            <ac:spMk id="29" creationId="{93E15221-BB68-B2D3-1106-E8B7DE3A2E81}"/>
          </ac:spMkLst>
        </pc:spChg>
        <pc:spChg chg="add mod">
          <ac:chgData name="김소희" userId="292a1162-0793-4577-a94d-2dae0dfa5995" providerId="ADAL" clId="{8AFFB053-3F88-47FF-A221-3BEAD26A84A3}" dt="2022-06-11T14:27:49.161" v="4203" actId="1076"/>
          <ac:spMkLst>
            <pc:docMk/>
            <pc:sldMk cId="1557850558" sldId="302"/>
            <ac:spMk id="30" creationId="{78C31229-32EB-2AD4-5A14-275AC6AF9A6B}"/>
          </ac:spMkLst>
        </pc:spChg>
        <pc:spChg chg="add mod">
          <ac:chgData name="김소희" userId="292a1162-0793-4577-a94d-2dae0dfa5995" providerId="ADAL" clId="{8AFFB053-3F88-47FF-A221-3BEAD26A84A3}" dt="2022-06-11T14:57:34.053" v="4235" actId="1076"/>
          <ac:spMkLst>
            <pc:docMk/>
            <pc:sldMk cId="1557850558" sldId="302"/>
            <ac:spMk id="31" creationId="{3B618B11-2796-CF4F-9BF3-C06F01EEAF69}"/>
          </ac:spMkLst>
        </pc:spChg>
        <pc:picChg chg="add mod">
          <ac:chgData name="김소희" userId="292a1162-0793-4577-a94d-2dae0dfa5995" providerId="ADAL" clId="{8AFFB053-3F88-47FF-A221-3BEAD26A84A3}" dt="2022-06-11T14:27:44.880" v="4201" actId="34135"/>
          <ac:picMkLst>
            <pc:docMk/>
            <pc:sldMk cId="1557850558" sldId="302"/>
            <ac:picMk id="3" creationId="{5AA3BF1B-27A7-B345-0195-F26B46308EBE}"/>
          </ac:picMkLst>
        </pc:pic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del mod modCrop">
          <ac:chgData name="김소희" userId="292a1162-0793-4577-a94d-2dae0dfa5995" providerId="ADAL" clId="{8AFFB053-3F88-47FF-A221-3BEAD26A84A3}" dt="2022-06-11T13:32:50.414" v="2466" actId="478"/>
          <ac:picMkLst>
            <pc:docMk/>
            <pc:sldMk cId="1557850558" sldId="302"/>
            <ac:picMk id="4" creationId="{64119FDD-93F5-114C-0EA2-616E09165C96}"/>
          </ac:picMkLst>
        </pc:picChg>
        <pc:picChg chg="add del mod">
          <ac:chgData name="김소희" userId="292a1162-0793-4577-a94d-2dae0dfa5995" providerId="ADAL" clId="{8AFFB053-3F88-47FF-A221-3BEAD26A84A3}" dt="2022-06-11T13:33:11.156" v="2471" actId="478"/>
          <ac:picMkLst>
            <pc:docMk/>
            <pc:sldMk cId="1557850558" sldId="302"/>
            <ac:picMk id="6" creationId="{73DB6E7A-393A-68CD-7889-F6E68C4C3934}"/>
          </ac:picMkLst>
        </pc:picChg>
        <pc:picChg chg="add del mod">
          <ac:chgData name="김소희" userId="292a1162-0793-4577-a94d-2dae0dfa5995" providerId="ADAL" clId="{8AFFB053-3F88-47FF-A221-3BEAD26A84A3}" dt="2022-06-11T13:36:44.100" v="2545" actId="478"/>
          <ac:picMkLst>
            <pc:docMk/>
            <pc:sldMk cId="1557850558" sldId="302"/>
            <ac:picMk id="8" creationId="{455FFA58-17D9-4750-CBBA-404F010ECD56}"/>
          </ac:picMkLst>
        </pc:picChg>
        <pc:picChg chg="add mod modCrop">
          <ac:chgData name="김소희" userId="292a1162-0793-4577-a94d-2dae0dfa5995" providerId="ADAL" clId="{8AFFB053-3F88-47FF-A221-3BEAD26A84A3}" dt="2022-06-11T14:57:27.843" v="4234" actId="1076"/>
          <ac:picMkLst>
            <pc:docMk/>
            <pc:sldMk cId="1557850558" sldId="302"/>
            <ac:picMk id="23" creationId="{55A7D9CA-63DA-BB94-E8D9-47138C8B517B}"/>
          </ac:picMkLst>
        </pc:picChg>
        <pc:cxnChg chg="add del mod">
          <ac:chgData name="김소희" userId="292a1162-0793-4577-a94d-2dae0dfa5995" providerId="ADAL" clId="{8AFFB053-3F88-47FF-A221-3BEAD26A84A3}" dt="2022-06-11T13:37:14.099" v="2554" actId="478"/>
          <ac:cxnSpMkLst>
            <pc:docMk/>
            <pc:sldMk cId="1557850558" sldId="302"/>
            <ac:cxnSpMk id="9" creationId="{6882DC30-842D-839B-5E6F-53315D1BC082}"/>
          </ac:cxnSpMkLst>
        </pc:cxnChg>
        <pc:cxnChg chg="add mod">
          <ac:chgData name="김소희" userId="292a1162-0793-4577-a94d-2dae0dfa5995" providerId="ADAL" clId="{8AFFB053-3F88-47FF-A221-3BEAD26A84A3}" dt="2022-06-11T14:28:15.220" v="4213" actId="1036"/>
          <ac:cxnSpMkLst>
            <pc:docMk/>
            <pc:sldMk cId="1557850558" sldId="302"/>
            <ac:cxnSpMk id="20" creationId="{E33F29A9-F7A9-2E9D-9693-F25E0510CAA0}"/>
          </ac:cxnSpMkLst>
        </pc:cxnChg>
      </pc:sldChg>
      <pc:sldChg chg="addSp delSp modSp add del mod">
        <pc:chgData name="김소희" userId="292a1162-0793-4577-a94d-2dae0dfa5995" providerId="ADAL" clId="{8AFFB053-3F88-47FF-A221-3BEAD26A84A3}" dt="2022-06-11T13:34:19.394" v="2483" actId="1076"/>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1T13:34:11.292" v="2478" actId="1076"/>
          <ac:spMkLst>
            <pc:docMk/>
            <pc:sldMk cId="3915069891" sldId="303"/>
            <ac:spMk id="24" creationId="{5DE7CC67-A7D7-399A-790A-12F4692E4962}"/>
          </ac:spMkLst>
        </pc:spChg>
        <pc:picChg chg="add mod">
          <ac:chgData name="김소희" userId="292a1162-0793-4577-a94d-2dae0dfa5995" providerId="ADAL" clId="{8AFFB053-3F88-47FF-A221-3BEAD26A84A3}" dt="2022-06-11T13:34:19.394" v="2483" actId="1076"/>
          <ac:picMkLst>
            <pc:docMk/>
            <pc:sldMk cId="3915069891" sldId="303"/>
            <ac:picMk id="3" creationId="{56CC4C07-584A-2AAA-77ED-1CE2641671CE}"/>
          </ac:picMkLst>
        </pc:pic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del mod">
          <ac:chgData name="김소희" userId="292a1162-0793-4577-a94d-2dae0dfa5995" providerId="ADAL" clId="{8AFFB053-3F88-47FF-A221-3BEAD26A84A3}" dt="2022-06-11T13:34:08.236" v="2476" actId="478"/>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sldChg chg="addSp delSp modSp add del mod">
        <pc:chgData name="김소희" userId="292a1162-0793-4577-a94d-2dae0dfa5995" providerId="ADAL" clId="{8AFFB053-3F88-47FF-A221-3BEAD26A84A3}" dt="2022-06-11T13:40:32.704" v="2623" actId="2696"/>
        <pc:sldMkLst>
          <pc:docMk/>
          <pc:sldMk cId="407955083" sldId="306"/>
        </pc:sldMkLst>
        <pc:spChg chg="mod">
          <ac:chgData name="김소희" userId="292a1162-0793-4577-a94d-2dae0dfa5995" providerId="ADAL" clId="{8AFFB053-3F88-47FF-A221-3BEAD26A84A3}" dt="2022-06-11T13:39:07.468" v="2592" actId="1076"/>
          <ac:spMkLst>
            <pc:docMk/>
            <pc:sldMk cId="407955083" sldId="306"/>
            <ac:spMk id="7" creationId="{643923C6-54F8-964E-071D-2F81B979B715}"/>
          </ac:spMkLst>
        </pc:spChg>
        <pc:spChg chg="mod">
          <ac:chgData name="김소희" userId="292a1162-0793-4577-a94d-2dae0dfa5995" providerId="ADAL" clId="{8AFFB053-3F88-47FF-A221-3BEAD26A84A3}" dt="2022-06-11T13:36:38.755" v="2542" actId="6549"/>
          <ac:spMkLst>
            <pc:docMk/>
            <pc:sldMk cId="407955083" sldId="306"/>
            <ac:spMk id="12" creationId="{B223E0BE-B372-D4B2-54A4-8EF857A00D52}"/>
          </ac:spMkLst>
        </pc:spChg>
        <pc:spChg chg="add mod">
          <ac:chgData name="김소희" userId="292a1162-0793-4577-a94d-2dae0dfa5995" providerId="ADAL" clId="{8AFFB053-3F88-47FF-A221-3BEAD26A84A3}" dt="2022-06-11T13:39:11.306" v="2593" actId="1076"/>
          <ac:spMkLst>
            <pc:docMk/>
            <pc:sldMk cId="407955083" sldId="306"/>
            <ac:spMk id="20" creationId="{C3DC69B8-0B01-1F48-99F4-AEE37098E6A3}"/>
          </ac:spMkLst>
        </pc:spChg>
        <pc:spChg chg="del">
          <ac:chgData name="김소희" userId="292a1162-0793-4577-a94d-2dae0dfa5995" providerId="ADAL" clId="{8AFFB053-3F88-47FF-A221-3BEAD26A84A3}" dt="2022-06-11T13:36:40.934" v="2543" actId="478"/>
          <ac:spMkLst>
            <pc:docMk/>
            <pc:sldMk cId="407955083" sldId="306"/>
            <ac:spMk id="22" creationId="{60944CF8-AC49-5B8A-DD92-86A3471CE214}"/>
          </ac:spMkLst>
        </pc:spChg>
        <pc:picChg chg="del">
          <ac:chgData name="김소희" userId="292a1162-0793-4577-a94d-2dae0dfa5995" providerId="ADAL" clId="{8AFFB053-3F88-47FF-A221-3BEAD26A84A3}" dt="2022-06-11T13:34:48.692" v="2485" actId="478"/>
          <ac:picMkLst>
            <pc:docMk/>
            <pc:sldMk cId="407955083" sldId="306"/>
            <ac:picMk id="3" creationId="{5AA3BF1B-27A7-B345-0195-F26B46308EBE}"/>
          </ac:picMkLst>
        </pc:picChg>
        <pc:picChg chg="add mod">
          <ac:chgData name="김소희" userId="292a1162-0793-4577-a94d-2dae0dfa5995" providerId="ADAL" clId="{8AFFB053-3F88-47FF-A221-3BEAD26A84A3}" dt="2022-06-11T13:39:50.743" v="2617" actId="1076"/>
          <ac:picMkLst>
            <pc:docMk/>
            <pc:sldMk cId="407955083" sldId="306"/>
            <ac:picMk id="4" creationId="{5C869830-FA03-9A09-D36A-509C1AD7C63B}"/>
          </ac:picMkLst>
        </pc:picChg>
        <pc:picChg chg="mod">
          <ac:chgData name="김소희" userId="292a1162-0793-4577-a94d-2dae0dfa5995" providerId="ADAL" clId="{8AFFB053-3F88-47FF-A221-3BEAD26A84A3}" dt="2022-06-11T13:39:48.943" v="2616" actId="1076"/>
          <ac:picMkLst>
            <pc:docMk/>
            <pc:sldMk cId="407955083" sldId="306"/>
            <ac:picMk id="8" creationId="{455FFA58-17D9-4750-CBBA-404F010ECD56}"/>
          </ac:picMkLst>
        </pc:picChg>
        <pc:picChg chg="del">
          <ac:chgData name="김소희" userId="292a1162-0793-4577-a94d-2dae0dfa5995" providerId="ADAL" clId="{8AFFB053-3F88-47FF-A221-3BEAD26A84A3}" dt="2022-06-11T13:34:49.060" v="2486" actId="478"/>
          <ac:picMkLst>
            <pc:docMk/>
            <pc:sldMk cId="407955083" sldId="306"/>
            <ac:picMk id="23" creationId="{55A7D9CA-63DA-BB94-E8D9-47138C8B517B}"/>
          </ac:picMkLst>
        </pc:picChg>
        <pc:picChg chg="add mod">
          <ac:chgData name="김소희" userId="292a1162-0793-4577-a94d-2dae0dfa5995" providerId="ADAL" clId="{8AFFB053-3F88-47FF-A221-3BEAD26A84A3}" dt="2022-06-11T13:39:59.332" v="2622" actId="1076"/>
          <ac:picMkLst>
            <pc:docMk/>
            <pc:sldMk cId="407955083" sldId="306"/>
            <ac:picMk id="24" creationId="{E0545C81-B6B2-16BA-6BD9-4FF5419AC47B}"/>
          </ac:picMkLst>
        </pc:picChg>
        <pc:cxnChg chg="mod">
          <ac:chgData name="김소희" userId="292a1162-0793-4577-a94d-2dae0dfa5995" providerId="ADAL" clId="{8AFFB053-3F88-47FF-A221-3BEAD26A84A3}" dt="2022-06-11T13:38:00.839" v="2579" actId="1076"/>
          <ac:cxnSpMkLst>
            <pc:docMk/>
            <pc:sldMk cId="407955083" sldId="306"/>
            <ac:cxnSpMk id="9" creationId="{6882DC30-842D-839B-5E6F-53315D1BC082}"/>
          </ac:cxnSpMkLst>
        </pc:cxnChg>
      </pc:sldChg>
      <pc:sldChg chg="addSp delSp modSp add mod modAnim modNotesTx">
        <pc:chgData name="김소희" userId="292a1162-0793-4577-a94d-2dae0dfa5995" providerId="ADAL" clId="{8AFFB053-3F88-47FF-A221-3BEAD26A84A3}" dt="2022-06-11T17:24:29.143" v="6751" actId="20577"/>
        <pc:sldMkLst>
          <pc:docMk/>
          <pc:sldMk cId="2467496642" sldId="307"/>
        </pc:sldMkLst>
        <pc:spChg chg="del">
          <ac:chgData name="김소희" userId="292a1162-0793-4577-a94d-2dae0dfa5995" providerId="ADAL" clId="{8AFFB053-3F88-47FF-A221-3BEAD26A84A3}" dt="2022-06-11T13:37:03.387" v="2547" actId="478"/>
          <ac:spMkLst>
            <pc:docMk/>
            <pc:sldMk cId="2467496642" sldId="307"/>
            <ac:spMk id="7" creationId="{643923C6-54F8-964E-071D-2F81B979B715}"/>
          </ac:spMkLst>
        </pc:spChg>
        <pc:spChg chg="add mod">
          <ac:chgData name="김소희" userId="292a1162-0793-4577-a94d-2dae0dfa5995" providerId="ADAL" clId="{8AFFB053-3F88-47FF-A221-3BEAD26A84A3}" dt="2022-06-11T16:53:20.144" v="6554" actId="207"/>
          <ac:spMkLst>
            <pc:docMk/>
            <pc:sldMk cId="2467496642" sldId="307"/>
            <ac:spMk id="20" creationId="{66D8BFB4-4C15-4040-1A7D-760C9A487D95}"/>
          </ac:spMkLst>
        </pc:spChg>
        <pc:spChg chg="del">
          <ac:chgData name="김소희" userId="292a1162-0793-4577-a94d-2dae0dfa5995" providerId="ADAL" clId="{8AFFB053-3F88-47FF-A221-3BEAD26A84A3}" dt="2022-06-11T13:37:03.387" v="2547" actId="478"/>
          <ac:spMkLst>
            <pc:docMk/>
            <pc:sldMk cId="2467496642" sldId="307"/>
            <ac:spMk id="20" creationId="{C3DC69B8-0B01-1F48-99F4-AEE37098E6A3}"/>
          </ac:spMkLst>
        </pc:spChg>
        <pc:spChg chg="add mod">
          <ac:chgData name="김소희" userId="292a1162-0793-4577-a94d-2dae0dfa5995" providerId="ADAL" clId="{8AFFB053-3F88-47FF-A221-3BEAD26A84A3}" dt="2022-06-11T16:53:07.394" v="6552" actId="1076"/>
          <ac:spMkLst>
            <pc:docMk/>
            <pc:sldMk cId="2467496642" sldId="307"/>
            <ac:spMk id="22" creationId="{F610EDE9-9FEA-FD40-67A0-8340377CAFA4}"/>
          </ac:spMkLst>
        </pc:spChg>
        <pc:spChg chg="add mod">
          <ac:chgData name="김소희" userId="292a1162-0793-4577-a94d-2dae0dfa5995" providerId="ADAL" clId="{8AFFB053-3F88-47FF-A221-3BEAD26A84A3}" dt="2022-06-11T17:22:03.156" v="6748" actId="20577"/>
          <ac:spMkLst>
            <pc:docMk/>
            <pc:sldMk cId="2467496642" sldId="307"/>
            <ac:spMk id="24" creationId="{29200693-F057-4B97-0C00-3BD4C7638DC0}"/>
          </ac:spMkLst>
        </pc:spChg>
        <pc:spChg chg="add del mod">
          <ac:chgData name="김소희" userId="292a1162-0793-4577-a94d-2dae0dfa5995" providerId="ADAL" clId="{8AFFB053-3F88-47FF-A221-3BEAD26A84A3}" dt="2022-06-11T16:57:39.504" v="6635" actId="21"/>
          <ac:spMkLst>
            <pc:docMk/>
            <pc:sldMk cId="2467496642" sldId="307"/>
            <ac:spMk id="26" creationId="{72B5CBEC-12FC-B38F-DDC6-57520E325150}"/>
          </ac:spMkLst>
        </pc:spChg>
        <pc:spChg chg="add del mod">
          <ac:chgData name="김소희" userId="292a1162-0793-4577-a94d-2dae0dfa5995" providerId="ADAL" clId="{8AFFB053-3F88-47FF-A221-3BEAD26A84A3}" dt="2022-06-11T16:57:45.138" v="6638" actId="478"/>
          <ac:spMkLst>
            <pc:docMk/>
            <pc:sldMk cId="2467496642" sldId="307"/>
            <ac:spMk id="27" creationId="{A9B50705-93E3-BAFE-AED4-12D0C674B5DA}"/>
          </ac:spMkLst>
        </pc:spChg>
        <pc:picChg chg="add mod modCrop">
          <ac:chgData name="김소희" userId="292a1162-0793-4577-a94d-2dae0dfa5995" providerId="ADAL" clId="{8AFFB053-3F88-47FF-A221-3BEAD26A84A3}" dt="2022-06-11T16:53:05.670" v="6551" actId="1076"/>
          <ac:picMkLst>
            <pc:docMk/>
            <pc:sldMk cId="2467496642" sldId="307"/>
            <ac:picMk id="3" creationId="{328ABE84-917D-3EF0-D368-DDE02D09DE70}"/>
          </ac:picMkLst>
        </pc:picChg>
        <pc:picChg chg="del">
          <ac:chgData name="김소희" userId="292a1162-0793-4577-a94d-2dae0dfa5995" providerId="ADAL" clId="{8AFFB053-3F88-47FF-A221-3BEAD26A84A3}" dt="2022-06-11T13:37:03.387" v="2547" actId="478"/>
          <ac:picMkLst>
            <pc:docMk/>
            <pc:sldMk cId="2467496642" sldId="307"/>
            <ac:picMk id="4" creationId="{5C869830-FA03-9A09-D36A-509C1AD7C63B}"/>
          </ac:picMkLst>
        </pc:picChg>
        <pc:picChg chg="del">
          <ac:chgData name="김소희" userId="292a1162-0793-4577-a94d-2dae0dfa5995" providerId="ADAL" clId="{8AFFB053-3F88-47FF-A221-3BEAD26A84A3}" dt="2022-06-11T13:37:03.387" v="2547" actId="478"/>
          <ac:picMkLst>
            <pc:docMk/>
            <pc:sldMk cId="2467496642" sldId="307"/>
            <ac:picMk id="8" creationId="{455FFA58-17D9-4750-CBBA-404F010ECD56}"/>
          </ac:picMkLst>
        </pc:picChg>
        <pc:cxnChg chg="del">
          <ac:chgData name="김소희" userId="292a1162-0793-4577-a94d-2dae0dfa5995" providerId="ADAL" clId="{8AFFB053-3F88-47FF-A221-3BEAD26A84A3}" dt="2022-06-11T13:37:05.928" v="2548" actId="478"/>
          <ac:cxnSpMkLst>
            <pc:docMk/>
            <pc:sldMk cId="2467496642" sldId="307"/>
            <ac:cxnSpMk id="9" creationId="{6882DC30-842D-839B-5E6F-53315D1BC082}"/>
          </ac:cxnSpMkLst>
        </pc:cxnChg>
        <pc:cxnChg chg="add del mod">
          <ac:chgData name="김소희" userId="292a1162-0793-4577-a94d-2dae0dfa5995" providerId="ADAL" clId="{8AFFB053-3F88-47FF-A221-3BEAD26A84A3}" dt="2022-06-11T16:49:07.219" v="6507" actId="478"/>
          <ac:cxnSpMkLst>
            <pc:docMk/>
            <pc:sldMk cId="2467496642" sldId="307"/>
            <ac:cxnSpMk id="23" creationId="{C5D8C268-57DA-3FCA-73E6-8A1172C3FEC6}"/>
          </ac:cxnSpMkLst>
        </pc:cxnChg>
        <pc:cxnChg chg="add mod">
          <ac:chgData name="김소희" userId="292a1162-0793-4577-a94d-2dae0dfa5995" providerId="ADAL" clId="{8AFFB053-3F88-47FF-A221-3BEAD26A84A3}" dt="2022-06-11T17:00:05.834" v="6650" actId="1076"/>
          <ac:cxnSpMkLst>
            <pc:docMk/>
            <pc:sldMk cId="2467496642" sldId="307"/>
            <ac:cxnSpMk id="25" creationId="{DE332971-AE51-F650-2F5C-67EFBAAB15A2}"/>
          </ac:cxnSpMkLst>
        </pc:cxnChg>
      </pc:sldChg>
      <pc:sldChg chg="addSp delSp modSp add mod modAnim modNotesTx">
        <pc:chgData name="김소희" userId="292a1162-0793-4577-a94d-2dae0dfa5995" providerId="ADAL" clId="{8AFFB053-3F88-47FF-A221-3BEAD26A84A3}" dt="2022-06-11T16:41:35.564" v="6206" actId="20577"/>
        <pc:sldMkLst>
          <pc:docMk/>
          <pc:sldMk cId="2955800964" sldId="308"/>
        </pc:sldMkLst>
        <pc:spChg chg="mod">
          <ac:chgData name="김소희" userId="292a1162-0793-4577-a94d-2dae0dfa5995" providerId="ADAL" clId="{8AFFB053-3F88-47FF-A221-3BEAD26A84A3}" dt="2022-06-11T16:32:59.962" v="5834" actId="14100"/>
          <ac:spMkLst>
            <pc:docMk/>
            <pc:sldMk cId="2955800964" sldId="308"/>
            <ac:spMk id="7" creationId="{643923C6-54F8-964E-071D-2F81B979B715}"/>
          </ac:spMkLst>
        </pc:spChg>
        <pc:spChg chg="mod">
          <ac:chgData name="김소희" userId="292a1162-0793-4577-a94d-2dae0dfa5995" providerId="ADAL" clId="{8AFFB053-3F88-47FF-A221-3BEAD26A84A3}" dt="2022-06-11T16:33:01.417" v="5835" actId="113"/>
          <ac:spMkLst>
            <pc:docMk/>
            <pc:sldMk cId="2955800964" sldId="308"/>
            <ac:spMk id="20" creationId="{C3DC69B8-0B01-1F48-99F4-AEE37098E6A3}"/>
          </ac:spMkLst>
        </pc:spChg>
        <pc:spChg chg="add mod">
          <ac:chgData name="김소희" userId="292a1162-0793-4577-a94d-2dae0dfa5995" providerId="ADAL" clId="{8AFFB053-3F88-47FF-A221-3BEAD26A84A3}" dt="2022-06-11T16:23:32.330" v="5495" actId="1037"/>
          <ac:spMkLst>
            <pc:docMk/>
            <pc:sldMk cId="2955800964" sldId="308"/>
            <ac:spMk id="22" creationId="{1B7CCD04-34F2-8B19-76DA-C2F363F60271}"/>
          </ac:spMkLst>
        </pc:spChg>
        <pc:spChg chg="add mod">
          <ac:chgData name="김소희" userId="292a1162-0793-4577-a94d-2dae0dfa5995" providerId="ADAL" clId="{8AFFB053-3F88-47FF-A221-3BEAD26A84A3}" dt="2022-06-11T16:23:32.330" v="5495" actId="1037"/>
          <ac:spMkLst>
            <pc:docMk/>
            <pc:sldMk cId="2955800964" sldId="308"/>
            <ac:spMk id="23" creationId="{ABF33511-B92A-827D-E6CD-CAB3154B3F4B}"/>
          </ac:spMkLst>
        </pc:spChg>
        <pc:spChg chg="add mod">
          <ac:chgData name="김소희" userId="292a1162-0793-4577-a94d-2dae0dfa5995" providerId="ADAL" clId="{8AFFB053-3F88-47FF-A221-3BEAD26A84A3}" dt="2022-06-11T16:16:42.288" v="5252" actId="1076"/>
          <ac:spMkLst>
            <pc:docMk/>
            <pc:sldMk cId="2955800964" sldId="308"/>
            <ac:spMk id="24" creationId="{BE7C06C4-6F0C-026A-3A1C-70BDEC5A93FE}"/>
          </ac:spMkLst>
        </pc:spChg>
        <pc:spChg chg="add mod ord">
          <ac:chgData name="김소희" userId="292a1162-0793-4577-a94d-2dae0dfa5995" providerId="ADAL" clId="{8AFFB053-3F88-47FF-A221-3BEAD26A84A3}" dt="2022-06-11T16:23:01.244" v="5492" actId="166"/>
          <ac:spMkLst>
            <pc:docMk/>
            <pc:sldMk cId="2955800964" sldId="308"/>
            <ac:spMk id="27" creationId="{EF38C6E9-C94C-24FE-EAA2-3B00454C5C1C}"/>
          </ac:spMkLst>
        </pc:spChg>
        <pc:spChg chg="add mod">
          <ac:chgData name="김소희" userId="292a1162-0793-4577-a94d-2dae0dfa5995" providerId="ADAL" clId="{8AFFB053-3F88-47FF-A221-3BEAD26A84A3}" dt="2022-06-11T16:21:08.225" v="5475" actId="554"/>
          <ac:spMkLst>
            <pc:docMk/>
            <pc:sldMk cId="2955800964" sldId="308"/>
            <ac:spMk id="28" creationId="{C6EE7B38-BB14-ABE7-CDB7-AFA989B968B9}"/>
          </ac:spMkLst>
        </pc:spChg>
        <pc:spChg chg="add mod">
          <ac:chgData name="김소희" userId="292a1162-0793-4577-a94d-2dae0dfa5995" providerId="ADAL" clId="{8AFFB053-3F88-47FF-A221-3BEAD26A84A3}" dt="2022-06-11T16:21:13.814" v="5479" actId="1037"/>
          <ac:spMkLst>
            <pc:docMk/>
            <pc:sldMk cId="2955800964" sldId="308"/>
            <ac:spMk id="30" creationId="{BD06D743-735C-A1F3-777D-C26C13F2F35F}"/>
          </ac:spMkLst>
        </pc:spChg>
        <pc:picChg chg="mod modCrop">
          <ac:chgData name="김소희" userId="292a1162-0793-4577-a94d-2dae0dfa5995" providerId="ADAL" clId="{8AFFB053-3F88-47FF-A221-3BEAD26A84A3}" dt="2022-06-11T16:15:15.545" v="5231" actId="1076"/>
          <ac:picMkLst>
            <pc:docMk/>
            <pc:sldMk cId="2955800964" sldId="308"/>
            <ac:picMk id="4" creationId="{5C869830-FA03-9A09-D36A-509C1AD7C63B}"/>
          </ac:picMkLst>
        </pc:picChg>
        <pc:picChg chg="mod modCrop">
          <ac:chgData name="김소희" userId="292a1162-0793-4577-a94d-2dae0dfa5995" providerId="ADAL" clId="{8AFFB053-3F88-47FF-A221-3BEAD26A84A3}" dt="2022-06-11T16:14:59.156" v="5224" actId="1076"/>
          <ac:picMkLst>
            <pc:docMk/>
            <pc:sldMk cId="2955800964" sldId="308"/>
            <ac:picMk id="8" creationId="{455FFA58-17D9-4750-CBBA-404F010ECD56}"/>
          </ac:picMkLst>
        </pc:picChg>
        <pc:cxnChg chg="add del">
          <ac:chgData name="김소희" userId="292a1162-0793-4577-a94d-2dae0dfa5995" providerId="ADAL" clId="{8AFFB053-3F88-47FF-A221-3BEAD26A84A3}" dt="2022-06-11T16:15:29.178" v="5234" actId="478"/>
          <ac:cxnSpMkLst>
            <pc:docMk/>
            <pc:sldMk cId="2955800964" sldId="308"/>
            <ac:cxnSpMk id="9" creationId="{6882DC30-842D-839B-5E6F-53315D1BC082}"/>
          </ac:cxnSpMkLst>
        </pc:cxnChg>
        <pc:cxnChg chg="add mod">
          <ac:chgData name="김소희" userId="292a1162-0793-4577-a94d-2dae0dfa5995" providerId="ADAL" clId="{8AFFB053-3F88-47FF-A221-3BEAD26A84A3}" dt="2022-06-11T16:18:03.513" v="5261" actId="208"/>
          <ac:cxnSpMkLst>
            <pc:docMk/>
            <pc:sldMk cId="2955800964" sldId="308"/>
            <ac:cxnSpMk id="25" creationId="{C46044FF-0470-2A14-E16D-1CEE2426E8D2}"/>
          </ac:cxnSpMkLst>
        </pc:cxnChg>
        <pc:cxnChg chg="add mod ord">
          <ac:chgData name="김소희" userId="292a1162-0793-4577-a94d-2dae0dfa5995" providerId="ADAL" clId="{8AFFB053-3F88-47FF-A221-3BEAD26A84A3}" dt="2022-06-11T16:22:58.778" v="5491" actId="166"/>
          <ac:cxnSpMkLst>
            <pc:docMk/>
            <pc:sldMk cId="2955800964" sldId="308"/>
            <ac:cxnSpMk id="26" creationId="{716714F0-9A03-37F4-6733-D9F23305A6F9}"/>
          </ac:cxnSpMkLst>
        </pc:cxnChg>
        <pc:cxnChg chg="add mod">
          <ac:chgData name="김소희" userId="292a1162-0793-4577-a94d-2dae0dfa5995" providerId="ADAL" clId="{8AFFB053-3F88-47FF-A221-3BEAD26A84A3}" dt="2022-06-11T16:20:06.953" v="5449" actId="1076"/>
          <ac:cxnSpMkLst>
            <pc:docMk/>
            <pc:sldMk cId="2955800964" sldId="308"/>
            <ac:cxnSpMk id="29" creationId="{42A84F39-88F3-91B6-456C-1D3134F2C5A5}"/>
          </ac:cxnSpMkLst>
        </pc:cxnChg>
        <pc:cxnChg chg="add mod">
          <ac:chgData name="김소희" userId="292a1162-0793-4577-a94d-2dae0dfa5995" providerId="ADAL" clId="{8AFFB053-3F88-47FF-A221-3BEAD26A84A3}" dt="2022-06-11T16:20:52.004" v="5473" actId="14100"/>
          <ac:cxnSpMkLst>
            <pc:docMk/>
            <pc:sldMk cId="2955800964" sldId="308"/>
            <ac:cxnSpMk id="31" creationId="{36BEE2D8-034B-974E-DDE8-1A7D11DE94B6}"/>
          </ac:cxnSpMkLst>
        </pc:cxnChg>
        <pc:cxnChg chg="add mod">
          <ac:chgData name="김소희" userId="292a1162-0793-4577-a94d-2dae0dfa5995" providerId="ADAL" clId="{8AFFB053-3F88-47FF-A221-3BEAD26A84A3}" dt="2022-06-11T16:22:12.368" v="5487" actId="208"/>
          <ac:cxnSpMkLst>
            <pc:docMk/>
            <pc:sldMk cId="2955800964" sldId="308"/>
            <ac:cxnSpMk id="33" creationId="{8F6F16CB-FF1D-2307-177C-199460CEA0A3}"/>
          </ac:cxnSpMkLst>
        </pc:cxnChg>
      </pc:sldChg>
      <pc:sldChg chg="addSp delSp modSp add mod modNotesTx">
        <pc:chgData name="김소희" userId="292a1162-0793-4577-a94d-2dae0dfa5995" providerId="ADAL" clId="{8AFFB053-3F88-47FF-A221-3BEAD26A84A3}" dt="2022-06-11T14:09:00.924" v="3515" actId="1038"/>
        <pc:sldMkLst>
          <pc:docMk/>
          <pc:sldMk cId="1966683160" sldId="309"/>
        </pc:sldMkLst>
        <pc:spChg chg="mod">
          <ac:chgData name="김소희" userId="292a1162-0793-4577-a94d-2dae0dfa5995" providerId="ADAL" clId="{8AFFB053-3F88-47FF-A221-3BEAD26A84A3}" dt="2022-06-11T13:47:34.738" v="2683" actId="1076"/>
          <ac:spMkLst>
            <pc:docMk/>
            <pc:sldMk cId="1966683160" sldId="309"/>
            <ac:spMk id="12" creationId="{B223E0BE-B372-D4B2-54A4-8EF857A00D52}"/>
          </ac:spMkLst>
        </pc:spChg>
        <pc:spChg chg="del mod">
          <ac:chgData name="김소희" userId="292a1162-0793-4577-a94d-2dae0dfa5995" providerId="ADAL" clId="{8AFFB053-3F88-47FF-A221-3BEAD26A84A3}" dt="2022-06-11T13:47:47.685" v="2686" actId="478"/>
          <ac:spMkLst>
            <pc:docMk/>
            <pc:sldMk cId="1966683160" sldId="309"/>
            <ac:spMk id="20" creationId="{D1709BD9-CAD9-3001-4098-B2F4302C2A09}"/>
          </ac:spMkLst>
        </pc:spChg>
        <pc:spChg chg="add mod">
          <ac:chgData name="김소희" userId="292a1162-0793-4577-a94d-2dae0dfa5995" providerId="ADAL" clId="{8AFFB053-3F88-47FF-A221-3BEAD26A84A3}" dt="2022-06-11T14:08:54.566" v="3511" actId="1036"/>
          <ac:spMkLst>
            <pc:docMk/>
            <pc:sldMk cId="1966683160" sldId="309"/>
            <ac:spMk id="22" creationId="{4FF4A928-59F5-20AD-9AD7-4C04EF8BCB5F}"/>
          </ac:spMkLst>
        </pc:spChg>
        <pc:spChg chg="add mod">
          <ac:chgData name="김소희" userId="292a1162-0793-4577-a94d-2dae0dfa5995" providerId="ADAL" clId="{8AFFB053-3F88-47FF-A221-3BEAD26A84A3}" dt="2022-06-11T14:08:54.566" v="3511" actId="1036"/>
          <ac:spMkLst>
            <pc:docMk/>
            <pc:sldMk cId="1966683160" sldId="309"/>
            <ac:spMk id="23" creationId="{5CC687E3-4096-6BCF-7955-3CBB74F41ED1}"/>
          </ac:spMkLst>
        </pc:spChg>
        <pc:spChg chg="add mod">
          <ac:chgData name="김소희" userId="292a1162-0793-4577-a94d-2dae0dfa5995" providerId="ADAL" clId="{8AFFB053-3F88-47FF-A221-3BEAD26A84A3}" dt="2022-06-11T14:08:54.566" v="3511" actId="1036"/>
          <ac:spMkLst>
            <pc:docMk/>
            <pc:sldMk cId="1966683160" sldId="309"/>
            <ac:spMk id="24" creationId="{88FA625A-1E56-1C7A-33AC-3C93C6FC7ADA}"/>
          </ac:spMkLst>
        </pc:spChg>
        <pc:spChg chg="add mod ord">
          <ac:chgData name="김소희" userId="292a1162-0793-4577-a94d-2dae0dfa5995" providerId="ADAL" clId="{8AFFB053-3F88-47FF-A221-3BEAD26A84A3}" dt="2022-06-11T14:08:54.566" v="3511" actId="1036"/>
          <ac:spMkLst>
            <pc:docMk/>
            <pc:sldMk cId="1966683160" sldId="309"/>
            <ac:spMk id="25" creationId="{CB39AE34-CEB0-370A-3671-C4635E556EA4}"/>
          </ac:spMkLst>
        </pc:spChg>
        <pc:spChg chg="add mod">
          <ac:chgData name="김소희" userId="292a1162-0793-4577-a94d-2dae0dfa5995" providerId="ADAL" clId="{8AFFB053-3F88-47FF-A221-3BEAD26A84A3}" dt="2022-06-11T14:08:54.566" v="3511" actId="1036"/>
          <ac:spMkLst>
            <pc:docMk/>
            <pc:sldMk cId="1966683160" sldId="309"/>
            <ac:spMk id="26" creationId="{CF16E572-08BD-9334-336F-4746E1B3A67C}"/>
          </ac:spMkLst>
        </pc:spChg>
        <pc:picChg chg="del">
          <ac:chgData name="김소희" userId="292a1162-0793-4577-a94d-2dae0dfa5995" providerId="ADAL" clId="{8AFFB053-3F88-47FF-A221-3BEAD26A84A3}" dt="2022-06-11T13:41:32.946" v="2631" actId="478"/>
          <ac:picMkLst>
            <pc:docMk/>
            <pc:sldMk cId="1966683160" sldId="309"/>
            <ac:picMk id="3" creationId="{7C340A21-61F2-A325-A2D6-DED9D424C8B6}"/>
          </ac:picMkLst>
        </pc:picChg>
        <pc:picChg chg="add mod">
          <ac:chgData name="김소희" userId="292a1162-0793-4577-a94d-2dae0dfa5995" providerId="ADAL" clId="{8AFFB053-3F88-47FF-A221-3BEAD26A84A3}" dt="2022-06-11T14:08:54.566" v="3511" actId="1036"/>
          <ac:picMkLst>
            <pc:docMk/>
            <pc:sldMk cId="1966683160" sldId="309"/>
            <ac:picMk id="4" creationId="{B44E5A22-D5B5-6687-141D-B0C13EE23D62}"/>
          </ac:picMkLst>
        </pc:picChg>
        <pc:picChg chg="add mod">
          <ac:chgData name="김소희" userId="292a1162-0793-4577-a94d-2dae0dfa5995" providerId="ADAL" clId="{8AFFB053-3F88-47FF-A221-3BEAD26A84A3}" dt="2022-06-11T14:08:54.566" v="3511" actId="1036"/>
          <ac:picMkLst>
            <pc:docMk/>
            <pc:sldMk cId="1966683160" sldId="309"/>
            <ac:picMk id="6" creationId="{14C1031E-4F63-6B37-3050-C09720DA3932}"/>
          </ac:picMkLst>
        </pc:picChg>
        <pc:picChg chg="add del">
          <ac:chgData name="김소희" userId="292a1162-0793-4577-a94d-2dae0dfa5995" providerId="ADAL" clId="{8AFFB053-3F88-47FF-A221-3BEAD26A84A3}" dt="2022-06-11T13:49:08.846" v="2730" actId="22"/>
          <ac:picMkLst>
            <pc:docMk/>
            <pc:sldMk cId="1966683160" sldId="309"/>
            <ac:picMk id="8" creationId="{4F1D402E-F0C2-E311-366F-89E0DA146B6B}"/>
          </ac:picMkLst>
        </pc:picChg>
        <pc:picChg chg="add mod">
          <ac:chgData name="김소희" userId="292a1162-0793-4577-a94d-2dae0dfa5995" providerId="ADAL" clId="{8AFFB053-3F88-47FF-A221-3BEAD26A84A3}" dt="2022-06-11T14:08:54.566" v="3511" actId="1036"/>
          <ac:picMkLst>
            <pc:docMk/>
            <pc:sldMk cId="1966683160" sldId="309"/>
            <ac:picMk id="10" creationId="{2EBE8D63-F90C-D9AB-863B-08D7BDB14C27}"/>
          </ac:picMkLst>
        </pc:picChg>
        <pc:cxnChg chg="add mod">
          <ac:chgData name="김소희" userId="292a1162-0793-4577-a94d-2dae0dfa5995" providerId="ADAL" clId="{8AFFB053-3F88-47FF-A221-3BEAD26A84A3}" dt="2022-06-11T14:09:00.924" v="3515" actId="1038"/>
          <ac:cxnSpMkLst>
            <pc:docMk/>
            <pc:sldMk cId="1966683160" sldId="309"/>
            <ac:cxnSpMk id="27" creationId="{FC15B1A0-F579-B3E2-6D6A-78F649B80106}"/>
          </ac:cxnSpMkLst>
        </pc:cxnChg>
      </pc:sldChg>
      <pc:sldChg chg="new del">
        <pc:chgData name="김소희" userId="292a1162-0793-4577-a94d-2dae0dfa5995" providerId="ADAL" clId="{8AFFB053-3F88-47FF-A221-3BEAD26A84A3}" dt="2022-06-11T14:03:49.769" v="3205" actId="47"/>
        <pc:sldMkLst>
          <pc:docMk/>
          <pc:sldMk cId="1575787922" sldId="310"/>
        </pc:sldMkLst>
      </pc:sldChg>
    </pc:docChg>
  </pc:docChgLst>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docChgLst>
    <pc:chgData name="김소희" userId="292a1162-0793-4577-a94d-2dae0dfa5995" providerId="ADAL" clId="{E8876DC0-5D29-4452-87AD-59B2FEBBE46A}"/>
    <pc:docChg chg="undo custSel addSld modSld sldOrd modMainMaster">
      <pc:chgData name="김소희" userId="292a1162-0793-4577-a94d-2dae0dfa5995" providerId="ADAL" clId="{E8876DC0-5D29-4452-87AD-59B2FEBBE46A}" dt="2022-06-10T09:09:42.369" v="1962" actId="207"/>
      <pc:docMkLst>
        <pc:docMk/>
      </pc:docMkLst>
      <pc:sldChg chg="delSp modSp mod">
        <pc:chgData name="김소희" userId="292a1162-0793-4577-a94d-2dae0dfa5995" providerId="ADAL" clId="{E8876DC0-5D29-4452-87AD-59B2FEBBE46A}" dt="2022-06-10T08:17:33.227" v="262" actId="207"/>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pc:chgData name="김소희" userId="292a1162-0793-4577-a94d-2dae0dfa5995" providerId="ADAL" clId="{E8876DC0-5D29-4452-87AD-59B2FEBBE46A}" dt="2022-06-10T08:42:35.987" v="794" actId="113"/>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pc:chgData name="김소희" userId="292a1162-0793-4577-a94d-2dae0dfa5995" providerId="ADAL" clId="{E8876DC0-5D29-4452-87AD-59B2FEBBE46A}" dt="2022-06-10T08:18:36.808" v="276" actId="14100"/>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pc:chgData name="김소희" userId="292a1162-0793-4577-a94d-2dae0dfa5995" providerId="ADAL" clId="{E8876DC0-5D29-4452-87AD-59B2FEBBE46A}" dt="2022-06-10T08:21:07.278" v="302" actId="207"/>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2022-06-11</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2.02.049"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i.org/10.1016/j.rser.2017.04.095"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on the prediction of building energy consumption</a:t>
            </a:r>
          </a:p>
          <a:p>
            <a:r>
              <a:rPr lang="en-US" altLang="ko-KR" b="0" i="0" u="none" strike="noStrike" dirty="0">
                <a:solidFill>
                  <a:srgbClr val="0C7DBB"/>
                </a:solidFill>
                <a:effectLst/>
                <a:latin typeface="NexusSans"/>
                <a:hlinkClick r:id="rId3" tooltip="Persistent link using digital object identifier"/>
              </a:rPr>
              <a:t>https://doi.org/10.1016/j.rser.2012.02.049</a:t>
            </a:r>
            <a:endParaRPr lang="en-US" altLang="ko-KR" b="0" i="0" u="none" strike="noStrike" dirty="0">
              <a:solidFill>
                <a:srgbClr val="0C7DBB"/>
              </a:solidFill>
              <a:effectLst/>
              <a:latin typeface="NexusSans"/>
            </a:endParaRPr>
          </a:p>
          <a:p>
            <a:r>
              <a:rPr lang="en-US" altLang="ko-KR" sz="1200" b="0" i="0" dirty="0">
                <a:solidFill>
                  <a:schemeClr val="bg2">
                    <a:lumMod val="50000"/>
                  </a:schemeClr>
                </a:solidFill>
                <a:effectLst/>
                <a:latin typeface="Arial" panose="020B0604020202020204" pitchFamily="34" charset="0"/>
              </a:rPr>
              <a:t>Zhao, Hai-</a:t>
            </a:r>
            <a:r>
              <a:rPr lang="en-US" altLang="ko-KR" sz="1200" b="0" i="0" dirty="0" err="1">
                <a:solidFill>
                  <a:schemeClr val="bg2">
                    <a:lumMod val="50000"/>
                  </a:schemeClr>
                </a:solidFill>
                <a:effectLst/>
                <a:latin typeface="Arial" panose="020B0604020202020204" pitchFamily="34" charset="0"/>
              </a:rPr>
              <a:t>xiang</a:t>
            </a:r>
            <a:r>
              <a:rPr lang="en-US" altLang="ko-KR" sz="1200" b="0" i="0" dirty="0">
                <a:solidFill>
                  <a:schemeClr val="bg2">
                    <a:lumMod val="50000"/>
                  </a:schemeClr>
                </a:solidFill>
                <a:effectLst/>
                <a:latin typeface="Arial" panose="020B0604020202020204" pitchFamily="34" charset="0"/>
              </a:rPr>
              <a:t>, and Frédéric </a:t>
            </a:r>
            <a:r>
              <a:rPr lang="en-US" altLang="ko-KR" sz="1200" b="0" i="0" dirty="0" err="1">
                <a:solidFill>
                  <a:schemeClr val="bg2">
                    <a:lumMod val="50000"/>
                  </a:schemeClr>
                </a:solidFill>
                <a:effectLst/>
                <a:latin typeface="Arial" panose="020B0604020202020204" pitchFamily="34" charset="0"/>
              </a:rPr>
              <a:t>Magoulès</a:t>
            </a:r>
            <a:r>
              <a:rPr lang="en-US" altLang="ko-KR" sz="1200" b="0" i="0" dirty="0">
                <a:solidFill>
                  <a:schemeClr val="bg2">
                    <a:lumMod val="50000"/>
                  </a:schemeClr>
                </a:solidFill>
                <a:effectLst/>
                <a:latin typeface="Arial" panose="020B0604020202020204" pitchFamily="34" charset="0"/>
              </a:rPr>
              <a:t>. "</a:t>
            </a:r>
            <a:r>
              <a:rPr lang="en-US" altLang="ko-KR" sz="1200" b="1" i="0" dirty="0">
                <a:solidFill>
                  <a:schemeClr val="bg2">
                    <a:lumMod val="50000"/>
                  </a:schemeClr>
                </a:solidFill>
                <a:effectLst/>
                <a:latin typeface="Arial" panose="020B0604020202020204" pitchFamily="34" charset="0"/>
              </a:rPr>
              <a:t>A review on the prediction of building energy consumption</a:t>
            </a:r>
            <a:r>
              <a:rPr lang="en-US" altLang="ko-KR" sz="1200" b="0" i="0" dirty="0">
                <a:solidFill>
                  <a:schemeClr val="bg2">
                    <a:lumMod val="50000"/>
                  </a:schemeClr>
                </a:solidFill>
                <a:effectLst/>
                <a:latin typeface="Arial" panose="020B0604020202020204" pitchFamily="34" charset="0"/>
              </a:rPr>
              <a:t>." </a:t>
            </a:r>
          </a:p>
          <a:p>
            <a:r>
              <a:rPr lang="en-US" altLang="ko-KR" sz="1200" b="0" i="1" dirty="0">
                <a:solidFill>
                  <a:schemeClr val="bg2">
                    <a:lumMod val="50000"/>
                  </a:schemeClr>
                </a:solidFill>
                <a:effectLst/>
                <a:latin typeface="Arial" panose="020B0604020202020204" pitchFamily="34" charset="0"/>
              </a:rPr>
              <a:t>Renewable and Sustainable Energy Reviews</a:t>
            </a:r>
            <a:r>
              <a:rPr lang="en-US" altLang="ko-KR" sz="1200" b="0" i="0" dirty="0">
                <a:solidFill>
                  <a:schemeClr val="bg2">
                    <a:lumMod val="50000"/>
                  </a:schemeClr>
                </a:solidFill>
                <a:effectLst/>
                <a:latin typeface="Arial" panose="020B0604020202020204" pitchFamily="34" charset="0"/>
              </a:rPr>
              <a:t> 16.6 (2012): 3586-3592.</a:t>
            </a:r>
            <a:endParaRPr lang="en-US" altLang="ko-KR" b="0" i="0" dirty="0">
              <a:solidFill>
                <a:srgbClr val="505050"/>
              </a:solidFill>
              <a:effectLst/>
              <a:latin typeface="NexusSerif"/>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4"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Environmental data, time indicator, and operational condition.</a:t>
            </a:r>
          </a:p>
          <a:p>
            <a:r>
              <a:rPr lang="en-US" altLang="ko-KR" dirty="0"/>
              <a:t>The data include outdoor air temperature, relative humidity, wind speed and direction,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to the conditional permutation importance at right Table. </a:t>
            </a:r>
          </a:p>
          <a:p>
            <a:r>
              <a:rPr lang="en-US" altLang="ko-KR" dirty="0"/>
              <a:t>So, these 5 variables are ranked highly in their importance. </a:t>
            </a:r>
          </a:p>
          <a:p>
            <a:r>
              <a:rPr lang="en-US" altLang="ko-KR" dirty="0"/>
              <a:t>These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 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Total of 2880 data points for 6 input variables including electric usage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Our research proposes a hybrid approach, making use of forward and data-driven models to forecast both total and air-conditioning (AC) energy consumptions. </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Those four samples are single family dwelling around 110 m2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those are measured by each places. </a:t>
            </a:r>
            <a:br>
              <a:rPr lang="en-US" altLang="ko-KR"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By summing up the AC and non-AC predictions, we have a total electricity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non-AC forecast, the target is the non-AC energy consumption standing for plug load, lighting, water heater etc. </a:t>
            </a:r>
          </a:p>
          <a:p>
            <a:r>
              <a:rPr lang="en-US" altLang="ko-KR" dirty="0"/>
              <a:t>The hour ahead input set, defined as H1, is used to forecast the non-AC load </a:t>
            </a:r>
            <a:r>
              <a:rPr lang="en-US" altLang="ko-KR" dirty="0" err="1"/>
              <a:t>L_t</a:t>
            </a:r>
            <a:r>
              <a:rPr lang="en-US" altLang="ko-KR" dirty="0"/>
              <a:t> at hour.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features are this, where Lt−1 represents the historical non-AC electricity consumption for the previous 1 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hour ahead forecast case, input shows that the features need previous 1–5 h historical load information. </a:t>
            </a:r>
          </a:p>
          <a:p>
            <a:endParaRPr lang="en-US" altLang="ko-KR" dirty="0"/>
          </a:p>
          <a:p>
            <a:r>
              <a:rPr lang="en-US" altLang="ko-KR" dirty="0"/>
              <a:t>The 24-h ahead input set, defined as H2, is used to forecast the next 24-h load Lt to Lt+23</a:t>
            </a:r>
          </a:p>
          <a:p>
            <a:r>
              <a:rPr lang="en-US" altLang="ko-KR" dirty="0"/>
              <a:t>For one future time load Lt of the next 24-h window, the required input features are these. </a:t>
            </a:r>
          </a:p>
          <a:p>
            <a:r>
              <a:rPr lang="en-US" altLang="ko-KR" dirty="0"/>
              <a:t>They needs not only previous 24–31 h historical load but also moving averages.</a:t>
            </a:r>
          </a:p>
          <a:p>
            <a:endParaRPr lang="en-US" altLang="ko-KR" dirty="0"/>
          </a:p>
          <a:p>
            <a:r>
              <a:rPr lang="en-US" altLang="ko-KR" dirty="0"/>
              <a:t>For the AC forecast, electricity consumption of the AC system can be found, as expressed by this equation.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922821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of the hybrid approach, 1 week from 2013.9.17 to 2013.9.24 is tested for all the residential houses. One week up to 1 month of non-AC power consumption data before the tested period is used for training. </a:t>
            </a:r>
          </a:p>
          <a:p>
            <a:r>
              <a:rPr lang="en-US" altLang="ko-KR" dirty="0"/>
              <a:t>The experimental results of forecasting are organized in the following order: AC, non-AC, and total building energy consumption.</a:t>
            </a:r>
          </a:p>
          <a:p>
            <a:endParaRPr lang="en-US" altLang="ko-KR" dirty="0"/>
          </a:p>
          <a:p>
            <a:r>
              <a:rPr lang="en-US" altLang="ko-KR" dirty="0"/>
              <a:t>As the first step of hybrid modeling approach, we need to forecast the AC air conditioning energy usage.</a:t>
            </a:r>
          </a:p>
          <a:p>
            <a:r>
              <a:rPr lang="en-US" altLang="ko-KR" dirty="0"/>
              <a:t>MAPEs are like this for each houses. An example of SIP house is plotted as this. </a:t>
            </a:r>
          </a:p>
          <a:p>
            <a:r>
              <a:rPr lang="en-US" altLang="ko-KR" dirty="0"/>
              <a:t>Most errors are beyond the baseline are due to the insensitivity of the model to AC cooling peak or transitional stages. </a:t>
            </a:r>
          </a:p>
          <a:p>
            <a:endParaRPr lang="en-US" altLang="ko-KR" dirty="0"/>
          </a:p>
          <a:p>
            <a:r>
              <a:rPr lang="en-US" altLang="ko-KR" dirty="0"/>
              <a:t>With an R squared value of 0.9629 shown in next figure, the forecasts show fairly accurate predictions on AC power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For the non-AC energy forecasting, they conducted a comparative analysis of five data-driven methods (ANN, SVR, LSSSVM, GPM and GMM). These are results of SIP and ACC houses. </a:t>
            </a:r>
          </a:p>
          <a:p>
            <a:r>
              <a:rPr lang="en-US" altLang="ko-KR" dirty="0"/>
              <a:t>They present 2 types of common energy patterns observes : Sinusoid</a:t>
            </a:r>
            <a:r>
              <a:rPr lang="ko-KR" altLang="en-US" dirty="0"/>
              <a:t>사이너소이드 </a:t>
            </a:r>
            <a:r>
              <a:rPr lang="en-US" altLang="ko-KR" dirty="0"/>
              <a:t>and irregular shaped.</a:t>
            </a:r>
          </a:p>
          <a:p>
            <a:endParaRPr lang="en-US" altLang="ko-KR" dirty="0"/>
          </a:p>
          <a:p>
            <a:r>
              <a:rPr lang="en-US" altLang="ko-KR" dirty="0"/>
              <a:t>For the sinusoid patterns, traditional methods have good performances with MAPE below 10%. </a:t>
            </a:r>
          </a:p>
          <a:p>
            <a:r>
              <a:rPr lang="en-US" altLang="ko-KR" dirty="0"/>
              <a:t>For the irregular patterns, some methods are still able to account for the larger variation, but forecasting performance decreased.</a:t>
            </a:r>
          </a:p>
          <a:p>
            <a:endParaRPr lang="en-US" altLang="ko-KR" dirty="0"/>
          </a:p>
          <a:p>
            <a:r>
              <a:rPr lang="en-US" altLang="ko-KR" dirty="0"/>
              <a:t>Results of 24-h ahead forecasts are significantly different than hour ahead cases. </a:t>
            </a:r>
          </a:p>
          <a:p>
            <a:r>
              <a:rPr lang="en-US" altLang="ko-KR" dirty="0"/>
              <a:t>They cannot keep the same performance for 24-hour ahead cases.</a:t>
            </a:r>
          </a:p>
          <a:p>
            <a:r>
              <a:rPr lang="en-US" altLang="ko-KR" dirty="0"/>
              <a:t>The predictions are either over fitting or insensitive as shown.</a:t>
            </a:r>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412142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reduced performance for 24-h ahead forecasts is due to model limitations and input constraints.</a:t>
            </a:r>
          </a:p>
          <a:p>
            <a:r>
              <a:rPr lang="en-US" altLang="ko-KR" dirty="0"/>
              <a:t>Constraints on input feature selections are not obvious in hour ahead cases since the training features include previous 1-5 hour.</a:t>
            </a:r>
          </a:p>
          <a:p>
            <a:r>
              <a:rPr lang="en-US" altLang="ko-KR" dirty="0"/>
              <a:t>However, for 24-hour ahead, models learned the patterns only from yesterday.</a:t>
            </a:r>
          </a:p>
          <a:p>
            <a:r>
              <a:rPr lang="en-US" altLang="ko-KR" dirty="0"/>
              <a:t>Thus, the successfully prediction of longer forecast window is based on one key assumption: daily usages are similar without large deviation, </a:t>
            </a:r>
            <a:r>
              <a:rPr lang="ko-KR" altLang="en-US" dirty="0"/>
              <a:t>매일 사용량이 유사하다</a:t>
            </a:r>
            <a:r>
              <a:rPr lang="en-US" altLang="ko-KR" dirty="0"/>
              <a:t>.</a:t>
            </a:r>
          </a:p>
          <a:p>
            <a:endParaRPr lang="en-US" altLang="ko-KR" dirty="0"/>
          </a:p>
          <a:p>
            <a:r>
              <a:rPr lang="en-US" altLang="ko-KR" dirty="0"/>
              <a:t>This figure shows an example for forecasting a longer period, 1 month, using representative techniques, SVR, ANN and GPR.</a:t>
            </a:r>
          </a:p>
          <a:p>
            <a:r>
              <a:rPr lang="en-US" altLang="ko-KR" dirty="0"/>
              <a:t>Most large forecast error reveal models’ inability to capture the random spikes in energy consumption </a:t>
            </a:r>
          </a:p>
          <a:p>
            <a:r>
              <a:rPr lang="en-US" altLang="ko-KR" dirty="0"/>
              <a:t>that occur for short period of time, like within 5 minute. </a:t>
            </a:r>
          </a:p>
          <a:p>
            <a:endParaRPr lang="en-US" altLang="ko-K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11394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27</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28</a:t>
            </a:fld>
            <a:endParaRPr lang="ko-KR" altLang="en-US"/>
          </a:p>
        </p:txBody>
      </p:sp>
    </p:spTree>
    <p:extLst>
      <p:ext uri="{BB962C8B-B14F-4D97-AF65-F5344CB8AC3E}">
        <p14:creationId xmlns:p14="http://schemas.microsoft.com/office/powerpoint/2010/main" val="216575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29</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 </a:t>
            </a:r>
            <a:r>
              <a:rPr lang="en-US" altLang="ko-KR"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EneryPlus</a:t>
            </a:r>
            <a:r>
              <a:rPr lang="en-US" altLang="ko-KR"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reviewed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There are several papers which developed a hybrid model.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Tae Chae et al. utilized ANN to forecast sub-hourly electricity usage in a commercial building complex [47]. It was seen that the ANN with15-min interval data forecasted accurately with more training data. The Mean Bias Error by taking 1, 2, 3 and 4 weeks for training are −10.4,−5.6, −2.3 and 0.03 respectively.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Chae et al. [48] developed forecasting models using ANN for sub-hourly electricity usage for a commercial building complex. The input variables that were selected for model development were the day type, time of day, HVAC set-point temperature schedules, outdoor air dry-bulb temperature and humidity. The results show that the daily peak prediction with past four weeks’ training data performs the best. Three training methods that were used were Static, accumulative and sliding window with average APE of 3% and 4.5% for weekdays of August and September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more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site consists of three office buildings in urban area, each of which has different number of floors.</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2022-06-11</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F0E02-C7CC-40FE-8DA3-EB1CED2197E8}"/>
              </a:ext>
            </a:extLst>
          </p:cNvPr>
          <p:cNvSpPr txBox="1"/>
          <p:nvPr/>
        </p:nvSpPr>
        <p:spPr>
          <a:xfrm>
            <a:off x="1300022" y="24369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50635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3486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20420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2732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5616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Build2016;111:184–94. </a:t>
            </a:r>
            <a:endParaRPr lang="en-US" altLang="ko-KR" sz="1600" dirty="0">
              <a:solidFill>
                <a:schemeClr val="tx1">
                  <a:lumMod val="65000"/>
                  <a:lumOff val="35000"/>
                </a:schemeClr>
              </a:solidFill>
            </a:endParaRP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ChangeAspect="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Tree>
    <p:extLst>
      <p:ext uri="{BB962C8B-B14F-4D97-AF65-F5344CB8AC3E}">
        <p14:creationId xmlns:p14="http://schemas.microsoft.com/office/powerpoint/2010/main" val="237237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xmlns="">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ChangeAspect="1"/>
          </p:cNvPicPr>
          <p:nvPr/>
        </p:nvPicPr>
        <p:blipFill>
          <a:blip r:embed="rId3"/>
          <a:stretch>
            <a:fillRect/>
          </a:stretch>
        </p:blipFill>
        <p:spPr>
          <a:xfrm>
            <a:off x="399738" y="1907596"/>
            <a:ext cx="5535345" cy="4146731"/>
          </a:xfrm>
          <a:prstGeom prst="rect">
            <a:avLst/>
          </a:prstGeom>
          <a:ln>
            <a:solidFill>
              <a:srgbClr val="B6C3E8"/>
            </a:solidFill>
          </a:ln>
        </p:spPr>
      </p:pic>
      <p:pic>
        <p:nvPicPr>
          <p:cNvPr id="8" name="그림 7">
            <a:extLst>
              <a:ext uri="{FF2B5EF4-FFF2-40B4-BE49-F238E27FC236}">
                <a16:creationId xmlns:a16="http://schemas.microsoft.com/office/drawing/2014/main" id="{7BE948B8-FB71-2A5F-E802-C6CE7D91432F}"/>
              </a:ext>
            </a:extLst>
          </p:cNvPr>
          <p:cNvPicPr>
            <a:picLocks noChangeAspect="1"/>
          </p:cNvPicPr>
          <p:nvPr/>
        </p:nvPicPr>
        <p:blipFill>
          <a:blip r:embed="rId4"/>
          <a:stretch>
            <a:fillRect/>
          </a:stretch>
        </p:blipFill>
        <p:spPr>
          <a:xfrm>
            <a:off x="6256919" y="1907596"/>
            <a:ext cx="5501883" cy="4177593"/>
          </a:xfrm>
          <a:prstGeom prst="rect">
            <a:avLst/>
          </a:prstGeom>
          <a:ln>
            <a:solidFill>
              <a:srgbClr val="B6C3E8"/>
            </a:solid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40728" y="6128152"/>
            <a:ext cx="1253364"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Training</a:t>
            </a:r>
            <a:endParaRPr lang="ko-KR" altLang="en-US" b="1" dirty="0">
              <a:solidFill>
                <a:srgbClr val="768FD4"/>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217124" y="6128152"/>
            <a:ext cx="1581471"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Evaluation</a:t>
            </a:r>
            <a:endParaRPr lang="ko-KR" altLang="en-US" b="1" dirty="0">
              <a:solidFill>
                <a:srgbClr val="768FD4"/>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301815" y="4799492"/>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97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a:blip r:embed="rId3"/>
          <a:stretch>
            <a:fillRect/>
          </a:stretch>
        </p:blipFill>
        <p:spPr>
          <a:xfrm>
            <a:off x="511677" y="2179945"/>
            <a:ext cx="5578323" cy="4412362"/>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a:blip r:embed="rId4"/>
          <a:stretch>
            <a:fillRect/>
          </a:stretch>
        </p:blipFill>
        <p:spPr>
          <a:xfrm>
            <a:off x="6267283" y="2248531"/>
            <a:ext cx="5524979" cy="4343776"/>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539551" y="1795805"/>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Tree>
    <p:extLst>
      <p:ext uri="{BB962C8B-B14F-4D97-AF65-F5344CB8AC3E}">
        <p14:creationId xmlns:p14="http://schemas.microsoft.com/office/powerpoint/2010/main" val="76562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3" name="그림 2">
            <a:extLst>
              <a:ext uri="{FF2B5EF4-FFF2-40B4-BE49-F238E27FC236}">
                <a16:creationId xmlns:a16="http://schemas.microsoft.com/office/drawing/2014/main" id="{87703EB2-2155-1A24-B829-F49213C329CB}"/>
              </a:ext>
            </a:extLst>
          </p:cNvPr>
          <p:cNvPicPr>
            <a:picLocks noChangeAspect="1"/>
          </p:cNvPicPr>
          <p:nvPr/>
        </p:nvPicPr>
        <p:blipFill>
          <a:blip r:embed="rId3"/>
          <a:stretch>
            <a:fillRect/>
          </a:stretch>
        </p:blipFill>
        <p:spPr>
          <a:xfrm>
            <a:off x="423122" y="1773138"/>
            <a:ext cx="11415749" cy="4458086"/>
          </a:xfrm>
          <a:prstGeom prst="rect">
            <a:avLst/>
          </a:prstGeom>
        </p:spPr>
      </p:pic>
    </p:spTree>
    <p:extLst>
      <p:ext uri="{BB962C8B-B14F-4D97-AF65-F5344CB8AC3E}">
        <p14:creationId xmlns:p14="http://schemas.microsoft.com/office/powerpoint/2010/main" val="4065540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539551" y="1792631"/>
            <a:ext cx="7403483" cy="369332"/>
          </a:xfrm>
          <a:prstGeom prst="rect">
            <a:avLst/>
          </a:prstGeom>
          <a:noFill/>
        </p:spPr>
        <p:txBody>
          <a:bodyPr wrap="square">
            <a:spAutoFit/>
          </a:bodyPr>
          <a:lstStyle/>
          <a:p>
            <a:r>
              <a:rPr lang="en-US" altLang="ko-KR" dirty="0"/>
              <a:t>&gt; Actual forecast result</a:t>
            </a:r>
            <a:endParaRPr lang="ko-KR" altLang="en-US" dirty="0"/>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a:blip r:embed="rId3"/>
          <a:stretch>
            <a:fillRect/>
          </a:stretch>
        </p:blipFill>
        <p:spPr>
          <a:xfrm>
            <a:off x="459982" y="2248530"/>
            <a:ext cx="5525182" cy="4281696"/>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a:blip r:embed="rId4"/>
          <a:stretch>
            <a:fillRect/>
          </a:stretch>
        </p:blipFill>
        <p:spPr>
          <a:xfrm>
            <a:off x="6206837" y="2242183"/>
            <a:ext cx="5525182" cy="4232328"/>
          </a:xfrm>
          <a:prstGeom prst="rect">
            <a:avLst/>
          </a:prstGeom>
        </p:spPr>
      </p:pic>
    </p:spTree>
    <p:extLst>
      <p:ext uri="{BB962C8B-B14F-4D97-AF65-F5344CB8AC3E}">
        <p14:creationId xmlns:p14="http://schemas.microsoft.com/office/powerpoint/2010/main" val="209841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rgbClr val="F0A2A2"/>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247076"/>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xmlns="">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xmlns="">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49607" y="4925286"/>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733608" y="4925285"/>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461024"/>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t>Hour ahead, 24-h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5954784" y="5735910"/>
            <a:ext cx="2545080"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 of error per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is better</a:t>
            </a:r>
          </a:p>
        </p:txBody>
      </p:sp>
      <p:sp>
        <p:nvSpPr>
          <p:cNvPr id="24" name="TextBox 23">
            <a:extLst>
              <a:ext uri="{FF2B5EF4-FFF2-40B4-BE49-F238E27FC236}">
                <a16:creationId xmlns:a16="http://schemas.microsoft.com/office/drawing/2014/main" id="{2E8A85B8-C61B-4C44-DAD8-279854A8D743}"/>
              </a:ext>
            </a:extLst>
          </p:cNvPr>
          <p:cNvSpPr txBox="1"/>
          <p:nvPr/>
        </p:nvSpPr>
        <p:spPr>
          <a:xfrm>
            <a:off x="8635080" y="5735910"/>
            <a:ext cx="3200245"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Variation of overall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more similar dispersions</a:t>
            </a:r>
          </a:p>
        </p:txBody>
      </p:sp>
    </p:spTree>
    <p:extLst>
      <p:ext uri="{BB962C8B-B14F-4D97-AF65-F5344CB8AC3E}">
        <p14:creationId xmlns:p14="http://schemas.microsoft.com/office/powerpoint/2010/main" val="113651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B39AE34-CEB0-370A-3671-C4635E556EA4}"/>
              </a:ext>
            </a:extLst>
          </p:cNvPr>
          <p:cNvSpPr txBox="1"/>
          <p:nvPr/>
        </p:nvSpPr>
        <p:spPr>
          <a:xfrm>
            <a:off x="399674" y="3794125"/>
            <a:ext cx="5772526" cy="19836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24-hour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24-31 h historical load + moving averages</a:t>
            </a:r>
            <a:endParaRPr lang="ko-KR" altLang="en-US" sz="1600" dirty="0"/>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7" y="1308170"/>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sp>
        <p:nvSpPr>
          <p:cNvPr id="22" name="TextBox 21">
            <a:extLst>
              <a:ext uri="{FF2B5EF4-FFF2-40B4-BE49-F238E27FC236}">
                <a16:creationId xmlns:a16="http://schemas.microsoft.com/office/drawing/2014/main" id="{4FF4A928-59F5-20AD-9AD7-4C04EF8BCB5F}"/>
              </a:ext>
            </a:extLst>
          </p:cNvPr>
          <p:cNvSpPr txBox="1"/>
          <p:nvPr/>
        </p:nvSpPr>
        <p:spPr>
          <a:xfrm>
            <a:off x="399674"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Non-AC forecast</a:t>
            </a:r>
          </a:p>
        </p:txBody>
      </p:sp>
      <p:sp>
        <p:nvSpPr>
          <p:cNvPr id="23" name="TextBox 22">
            <a:extLst>
              <a:ext uri="{FF2B5EF4-FFF2-40B4-BE49-F238E27FC236}">
                <a16:creationId xmlns:a16="http://schemas.microsoft.com/office/drawing/2014/main" id="{5CC687E3-4096-6BCF-7955-3CBB74F41ED1}"/>
              </a:ext>
            </a:extLst>
          </p:cNvPr>
          <p:cNvSpPr txBox="1"/>
          <p:nvPr/>
        </p:nvSpPr>
        <p:spPr>
          <a:xfrm>
            <a:off x="6418700"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AC forecast</a:t>
            </a:r>
          </a:p>
        </p:txBody>
      </p:sp>
      <p:sp>
        <p:nvSpPr>
          <p:cNvPr id="24" name="TextBox 23">
            <a:extLst>
              <a:ext uri="{FF2B5EF4-FFF2-40B4-BE49-F238E27FC236}">
                <a16:creationId xmlns:a16="http://schemas.microsoft.com/office/drawing/2014/main" id="{88FA625A-1E56-1C7A-33AC-3C93C6FC7ADA}"/>
              </a:ext>
            </a:extLst>
          </p:cNvPr>
          <p:cNvSpPr txBox="1"/>
          <p:nvPr/>
        </p:nvSpPr>
        <p:spPr>
          <a:xfrm>
            <a:off x="399675" y="2304292"/>
            <a:ext cx="5159233" cy="1491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1-5 h historical load information</a:t>
            </a:r>
            <a:endParaRPr lang="ko-KR" altLang="en-US" sz="1600" dirty="0"/>
          </a:p>
        </p:txBody>
      </p:sp>
      <p:pic>
        <p:nvPicPr>
          <p:cNvPr id="4" name="그림 3">
            <a:extLst>
              <a:ext uri="{FF2B5EF4-FFF2-40B4-BE49-F238E27FC236}">
                <a16:creationId xmlns:a16="http://schemas.microsoft.com/office/drawing/2014/main" id="{B44E5A22-D5B5-6687-141D-B0C13EE23D62}"/>
              </a:ext>
            </a:extLst>
          </p:cNvPr>
          <p:cNvPicPr>
            <a:picLocks noChangeAspect="1"/>
          </p:cNvPicPr>
          <p:nvPr/>
        </p:nvPicPr>
        <p:blipFill>
          <a:blip r:embed="rId3"/>
          <a:stretch>
            <a:fillRect/>
          </a:stretch>
        </p:blipFill>
        <p:spPr>
          <a:xfrm>
            <a:off x="718865" y="2904712"/>
            <a:ext cx="3206506" cy="393782"/>
          </a:xfrm>
          <a:prstGeom prst="rect">
            <a:avLst/>
          </a:prstGeom>
          <a:ln>
            <a:solidFill>
              <a:srgbClr val="F9DBDB"/>
            </a:solidFill>
          </a:ln>
        </p:spPr>
      </p:pic>
      <p:pic>
        <p:nvPicPr>
          <p:cNvPr id="6" name="그림 5">
            <a:extLst>
              <a:ext uri="{FF2B5EF4-FFF2-40B4-BE49-F238E27FC236}">
                <a16:creationId xmlns:a16="http://schemas.microsoft.com/office/drawing/2014/main" id="{14C1031E-4F63-6B37-3050-C09720DA3932}"/>
              </a:ext>
            </a:extLst>
          </p:cNvPr>
          <p:cNvPicPr>
            <a:picLocks noChangeAspect="1"/>
          </p:cNvPicPr>
          <p:nvPr/>
        </p:nvPicPr>
        <p:blipFill>
          <a:blip r:embed="rId4"/>
          <a:stretch>
            <a:fillRect/>
          </a:stretch>
        </p:blipFill>
        <p:spPr>
          <a:xfrm>
            <a:off x="718865" y="4424623"/>
            <a:ext cx="5199319" cy="846599"/>
          </a:xfrm>
          <a:prstGeom prst="rect">
            <a:avLst/>
          </a:prstGeom>
          <a:ln>
            <a:solidFill>
              <a:srgbClr val="F9DBDB"/>
            </a:solidFill>
          </a:ln>
        </p:spPr>
      </p:pic>
      <p:pic>
        <p:nvPicPr>
          <p:cNvPr id="10" name="그림 9">
            <a:extLst>
              <a:ext uri="{FF2B5EF4-FFF2-40B4-BE49-F238E27FC236}">
                <a16:creationId xmlns:a16="http://schemas.microsoft.com/office/drawing/2014/main" id="{2EBE8D63-F90C-D9AB-863B-08D7BDB14C27}"/>
              </a:ext>
            </a:extLst>
          </p:cNvPr>
          <p:cNvPicPr>
            <a:picLocks noChangeAspect="1"/>
          </p:cNvPicPr>
          <p:nvPr/>
        </p:nvPicPr>
        <p:blipFill>
          <a:blip r:embed="rId5"/>
          <a:stretch>
            <a:fillRect/>
          </a:stretch>
        </p:blipFill>
        <p:spPr>
          <a:xfrm>
            <a:off x="7929810" y="2507363"/>
            <a:ext cx="1326536" cy="1188480"/>
          </a:xfrm>
          <a:prstGeom prst="rect">
            <a:avLst/>
          </a:prstGeom>
          <a:ln>
            <a:solidFill>
              <a:srgbClr val="F9DBDB"/>
            </a:solidFill>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F16E572-08BD-9334-336F-4746E1B3A67C}"/>
                  </a:ext>
                </a:extLst>
              </p:cNvPr>
              <p:cNvSpPr txBox="1"/>
              <p:nvPr/>
            </p:nvSpPr>
            <p:spPr>
              <a:xfrm>
                <a:off x="6491391" y="3717615"/>
                <a:ext cx="5159233" cy="19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P : electricity consumption forecast</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𝑞</m:t>
                        </m:r>
                      </m:e>
                      <m:sub>
                        <m:r>
                          <a:rPr lang="en-US" altLang="ko-KR" sz="1400" b="0" i="1" smtClean="0">
                            <a:latin typeface="Cambria Math" panose="02040503050406030204" pitchFamily="18" charset="0"/>
                          </a:rPr>
                          <m:t>𝑖</m:t>
                        </m:r>
                      </m:sub>
                    </m:sSub>
                  </m:oMath>
                </a14:m>
                <a:r>
                  <a:rPr lang="en-US" altLang="ko-KR" sz="1400" dirty="0"/>
                  <a:t> : minutes resolution AC cooling or heating load in </a:t>
                </a:r>
                <a:br>
                  <a:rPr lang="en-US" altLang="ko-KR" sz="1400" dirty="0"/>
                </a:br>
                <a:r>
                  <a:rPr lang="en-US" altLang="ko-KR" sz="1400" dirty="0"/>
                  <a:t>      the forecast time window</a:t>
                </a:r>
              </a:p>
              <a:p>
                <a:pPr marL="285750" indent="-285750">
                  <a:lnSpc>
                    <a:spcPct val="150000"/>
                  </a:lnSpc>
                  <a:buFont typeface="Arial" panose="020B0604020202020204" pitchFamily="34" charset="0"/>
                  <a:buChar char="•"/>
                </a:pPr>
                <a:r>
                  <a:rPr lang="en-US" altLang="ko-KR" sz="1400" dirty="0"/>
                  <a:t>COP : coefficient of performance</a:t>
                </a:r>
              </a:p>
              <a:p>
                <a:pPr marL="285750" indent="-285750">
                  <a:lnSpc>
                    <a:spcPct val="150000"/>
                  </a:lnSpc>
                  <a:buFont typeface="Arial" panose="020B0604020202020204" pitchFamily="34" charset="0"/>
                  <a:buChar char="•"/>
                </a:pPr>
                <a:r>
                  <a:rPr lang="en-US" altLang="ko-KR" sz="1400" dirty="0"/>
                  <a:t>m : time scale </a:t>
                </a:r>
                <a:br>
                  <a:rPr lang="en-US" altLang="ko-KR" sz="1400" dirty="0"/>
                </a:br>
                <a:r>
                  <a:rPr lang="en-US" altLang="ko-KR" sz="1400" dirty="0"/>
                  <a:t>(if q = 5min temporal load, m=1/12)</a:t>
                </a:r>
              </a:p>
            </p:txBody>
          </p:sp>
        </mc:Choice>
        <mc:Fallback xmlns="">
          <p:sp>
            <p:nvSpPr>
              <p:cNvPr id="26" name="TextBox 25">
                <a:extLst>
                  <a:ext uri="{FF2B5EF4-FFF2-40B4-BE49-F238E27FC236}">
                    <a16:creationId xmlns:a16="http://schemas.microsoft.com/office/drawing/2014/main" id="{CF16E572-08BD-9334-336F-4746E1B3A67C}"/>
                  </a:ext>
                </a:extLst>
              </p:cNvPr>
              <p:cNvSpPr txBox="1">
                <a:spLocks noRot="1" noChangeAspect="1" noMove="1" noResize="1" noEditPoints="1" noAdjustHandles="1" noChangeArrowheads="1" noChangeShapeType="1" noTextEdit="1"/>
              </p:cNvSpPr>
              <p:nvPr/>
            </p:nvSpPr>
            <p:spPr>
              <a:xfrm>
                <a:off x="6491391" y="3717615"/>
                <a:ext cx="5159233" cy="1989712"/>
              </a:xfrm>
              <a:prstGeom prst="rect">
                <a:avLst/>
              </a:prstGeom>
              <a:blipFill>
                <a:blip r:embed="rId6"/>
                <a:stretch>
                  <a:fillRect l="-236" b="-2147"/>
                </a:stretch>
              </a:blipFill>
            </p:spPr>
            <p:txBody>
              <a:bodyPr/>
              <a:lstStyle/>
              <a:p>
                <a:r>
                  <a:rPr lang="ko-KR" altLang="en-US">
                    <a:noFill/>
                  </a:rPr>
                  <a:t> </a:t>
                </a:r>
              </a:p>
            </p:txBody>
          </p:sp>
        </mc:Fallback>
      </mc:AlternateContent>
      <p:cxnSp>
        <p:nvCxnSpPr>
          <p:cNvPr id="27" name="직선 연결선 26">
            <a:extLst>
              <a:ext uri="{FF2B5EF4-FFF2-40B4-BE49-F238E27FC236}">
                <a16:creationId xmlns:a16="http://schemas.microsoft.com/office/drawing/2014/main" id="{FC15B1A0-F579-B3E2-6D6A-78F649B80106}"/>
              </a:ext>
            </a:extLst>
          </p:cNvPr>
          <p:cNvCxnSpPr>
            <a:cxnSpLocks/>
          </p:cNvCxnSpPr>
          <p:nvPr/>
        </p:nvCxnSpPr>
        <p:spPr>
          <a:xfrm>
            <a:off x="6237516" y="1830569"/>
            <a:ext cx="0" cy="4820745"/>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8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2952921"/>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a:t>
            </a:r>
            <a:endParaRPr lang="ko-KR" altLang="en-US" b="1" dirty="0">
              <a:solidFill>
                <a:srgbClr val="E45656"/>
              </a:solidFill>
            </a:endParaRPr>
          </a:p>
        </p:txBody>
      </p:sp>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8095318" y="3606777"/>
            <a:ext cx="3524429" cy="2666313"/>
          </a:xfrm>
          <a:prstGeom prst="rect">
            <a:avLst/>
          </a:prstGeom>
        </p:spPr>
      </p:pic>
      <p:pic>
        <p:nvPicPr>
          <p:cNvPr id="3" name="그림 2">
            <a:extLst>
              <a:ext uri="{FF2B5EF4-FFF2-40B4-BE49-F238E27FC236}">
                <a16:creationId xmlns:a16="http://schemas.microsoft.com/office/drawing/2014/main" id="{5AA3BF1B-27A7-B345-0195-F26B46308EBE}"/>
              </a:ext>
            </a:extLst>
          </p:cNvPr>
          <p:cNvPicPr>
            <a:picLocks noGrp="1" noRot="1" noChangeAspect="1" noMove="1" noResize="1" noEditPoints="1" noAdjustHandles="1" noChangeArrowheads="1" noChangeShapeType="1" noCrop="1"/>
          </p:cNvPicPr>
          <p:nvPr/>
        </p:nvPicPr>
        <p:blipFill>
          <a:blip r:embed="rId4"/>
          <a:stretch>
            <a:fillRect/>
          </a:stretch>
        </p:blipFill>
        <p:spPr>
          <a:xfrm>
            <a:off x="3250147" y="3511216"/>
            <a:ext cx="4708272" cy="2836140"/>
          </a:xfrm>
          <a:prstGeom prst="rect">
            <a:avLst/>
          </a:prstGeom>
        </p:spPr>
      </p:pic>
      <p:sp>
        <p:nvSpPr>
          <p:cNvPr id="25" name="TextBox 24">
            <a:extLst>
              <a:ext uri="{FF2B5EF4-FFF2-40B4-BE49-F238E27FC236}">
                <a16:creationId xmlns:a16="http://schemas.microsoft.com/office/drawing/2014/main" id="{AB285AC1-2860-B33A-E3C0-C1FF18A15EAD}"/>
              </a:ext>
            </a:extLst>
          </p:cNvPr>
          <p:cNvSpPr txBox="1"/>
          <p:nvPr/>
        </p:nvSpPr>
        <p:spPr>
          <a:xfrm>
            <a:off x="642110" y="1391113"/>
            <a:ext cx="6827780" cy="1297610"/>
          </a:xfrm>
          <a:prstGeom prst="roundRect">
            <a:avLst>
              <a:gd name="adj" fmla="val 20081"/>
            </a:avLst>
          </a:prstGeom>
          <a:solidFill>
            <a:srgbClr val="F9DBDB">
              <a:alpha val="40000"/>
            </a:srgbClr>
          </a:solidFill>
          <a:ln>
            <a:solidFill>
              <a:srgbClr val="F9DBDB"/>
            </a:solidFill>
          </a:ln>
        </p:spPr>
        <p:txBody>
          <a:bodyPr wrap="square" rtlCol="0">
            <a:spAutoFit/>
          </a:bodyPr>
          <a:lstStyle/>
          <a:p>
            <a:pPr marL="285750" indent="-285750">
              <a:lnSpc>
                <a:spcPct val="150000"/>
              </a:lnSpc>
              <a:buFont typeface="Wingdings" panose="05000000000000000000" pitchFamily="2" charset="2"/>
              <a:buChar char="Ø"/>
            </a:pPr>
            <a:r>
              <a:rPr lang="en-US" altLang="ko-KR" sz="1600" dirty="0"/>
              <a:t>Train - 1 week ~ 1 month before tested period (before 2013.9.17)</a:t>
            </a:r>
          </a:p>
          <a:p>
            <a:pPr marL="285750" indent="-285750">
              <a:lnSpc>
                <a:spcPct val="150000"/>
              </a:lnSpc>
              <a:buFont typeface="Wingdings" panose="05000000000000000000" pitchFamily="2" charset="2"/>
              <a:buChar char="Ø"/>
            </a:pPr>
            <a:r>
              <a:rPr lang="en-US" altLang="ko-KR" sz="1600" dirty="0"/>
              <a:t>Test - 1 week (2013.9.17 ~ 2013.9.24)</a:t>
            </a:r>
          </a:p>
          <a:p>
            <a:pPr marL="285750" indent="-285750">
              <a:lnSpc>
                <a:spcPct val="150000"/>
              </a:lnSpc>
              <a:buFont typeface="Wingdings" panose="05000000000000000000" pitchFamily="2" charset="2"/>
              <a:buChar char="Ø"/>
            </a:pPr>
            <a:r>
              <a:rPr lang="en-US" altLang="ko-KR" sz="1600" dirty="0">
                <a:solidFill>
                  <a:srgbClr val="F0A2A2"/>
                </a:solidFill>
              </a:rPr>
              <a:t>AC / non-AC / total building </a:t>
            </a:r>
            <a:r>
              <a:rPr lang="en-US" altLang="ko-KR" sz="1600" dirty="0"/>
              <a:t>energy consumption</a:t>
            </a:r>
            <a:endParaRPr lang="ko-KR" altLang="en-US" sz="1600" dirty="0"/>
          </a:p>
        </p:txBody>
      </p:sp>
      <p:sp>
        <p:nvSpPr>
          <p:cNvPr id="26" name="TextBox 25">
            <a:extLst>
              <a:ext uri="{FF2B5EF4-FFF2-40B4-BE49-F238E27FC236}">
                <a16:creationId xmlns:a16="http://schemas.microsoft.com/office/drawing/2014/main" id="{A0A6645B-BEBB-E738-9F17-03E1D1925776}"/>
              </a:ext>
            </a:extLst>
          </p:cNvPr>
          <p:cNvSpPr txBox="1"/>
          <p:nvPr/>
        </p:nvSpPr>
        <p:spPr>
          <a:xfrm>
            <a:off x="484205" y="3772047"/>
            <a:ext cx="2436059" cy="2129142"/>
          </a:xfrm>
          <a:prstGeom prst="roundRect">
            <a:avLst>
              <a:gd name="adj" fmla="val 13610"/>
            </a:avLst>
          </a:prstGeom>
          <a:noFill/>
          <a:ln>
            <a:solidFill>
              <a:srgbClr val="F9DBDB"/>
            </a:solidFill>
          </a:ln>
        </p:spPr>
        <p:txBody>
          <a:bodyPr wrap="square" rtlCol="0">
            <a:spAutoFit/>
          </a:bodyPr>
          <a:lstStyle/>
          <a:p>
            <a:pPr>
              <a:lnSpc>
                <a:spcPct val="150000"/>
              </a:lnSpc>
            </a:pPr>
            <a:r>
              <a:rPr lang="en-US" altLang="ko-KR" sz="1600" b="1" dirty="0"/>
              <a:t># MAPE</a:t>
            </a:r>
          </a:p>
          <a:p>
            <a:pPr marL="285750" indent="-285750">
              <a:lnSpc>
                <a:spcPct val="150000"/>
              </a:lnSpc>
              <a:buFont typeface="Arial" panose="020B0604020202020204" pitchFamily="34" charset="0"/>
              <a:buChar char="•"/>
            </a:pPr>
            <a:r>
              <a:rPr lang="en-US" altLang="ko-KR" sz="1600" dirty="0"/>
              <a:t>SIP : 7.03%</a:t>
            </a:r>
          </a:p>
          <a:p>
            <a:pPr marL="285750" indent="-285750">
              <a:lnSpc>
                <a:spcPct val="150000"/>
              </a:lnSpc>
              <a:buFont typeface="Arial" panose="020B0604020202020204" pitchFamily="34" charset="0"/>
              <a:buChar char="•"/>
            </a:pPr>
            <a:r>
              <a:rPr lang="en-US" altLang="ko-KR" sz="1600" dirty="0"/>
              <a:t>ACC : 8.29%</a:t>
            </a:r>
          </a:p>
          <a:p>
            <a:pPr marL="285750" indent="-285750">
              <a:lnSpc>
                <a:spcPct val="150000"/>
              </a:lnSpc>
              <a:buFont typeface="Arial" panose="020B0604020202020204" pitchFamily="34" charset="0"/>
              <a:buChar char="•"/>
            </a:pPr>
            <a:r>
              <a:rPr lang="en-US" altLang="ko-KR" sz="1600" dirty="0"/>
              <a:t>Container : 9.15%</a:t>
            </a:r>
          </a:p>
          <a:p>
            <a:pPr marL="285750" indent="-285750">
              <a:lnSpc>
                <a:spcPct val="150000"/>
              </a:lnSpc>
              <a:buFont typeface="Arial" panose="020B0604020202020204" pitchFamily="34" charset="0"/>
              <a:buChar char="•"/>
            </a:pPr>
            <a:r>
              <a:rPr lang="en-US" altLang="ko-KR" sz="1600" dirty="0"/>
              <a:t>Stick : 8.03%</a:t>
            </a:r>
          </a:p>
        </p:txBody>
      </p:sp>
      <p:sp>
        <p:nvSpPr>
          <p:cNvPr id="27" name="TextBox 26">
            <a:extLst>
              <a:ext uri="{FF2B5EF4-FFF2-40B4-BE49-F238E27FC236}">
                <a16:creationId xmlns:a16="http://schemas.microsoft.com/office/drawing/2014/main" id="{E0139E20-3A4E-9D33-DBBB-F0295827AE60}"/>
              </a:ext>
            </a:extLst>
          </p:cNvPr>
          <p:cNvSpPr txBox="1"/>
          <p:nvPr/>
        </p:nvSpPr>
        <p:spPr>
          <a:xfrm>
            <a:off x="3387046" y="6165791"/>
            <a:ext cx="1572927" cy="369332"/>
          </a:xfrm>
          <a:prstGeom prst="rect">
            <a:avLst/>
          </a:prstGeom>
          <a:noFill/>
        </p:spPr>
        <p:txBody>
          <a:bodyPr wrap="square" rtlCol="0">
            <a:spAutoFit/>
          </a:bodyPr>
          <a:lstStyle/>
          <a:p>
            <a:r>
              <a:rPr lang="en-US" altLang="ko-KR" dirty="0">
                <a:solidFill>
                  <a:schemeClr val="tx1">
                    <a:lumMod val="65000"/>
                    <a:lumOff val="35000"/>
                  </a:schemeClr>
                </a:solidFill>
              </a:rPr>
              <a:t>&gt; SIP house</a:t>
            </a:r>
            <a:endParaRPr lang="ko-KR" altLang="en-US" dirty="0">
              <a:solidFill>
                <a:schemeClr val="tx1">
                  <a:lumMod val="65000"/>
                  <a:lumOff val="35000"/>
                </a:schemeClr>
              </a:solidFill>
            </a:endParaRPr>
          </a:p>
        </p:txBody>
      </p:sp>
      <p:sp>
        <p:nvSpPr>
          <p:cNvPr id="10" name="TextBox 9">
            <a:extLst>
              <a:ext uri="{FF2B5EF4-FFF2-40B4-BE49-F238E27FC236}">
                <a16:creationId xmlns:a16="http://schemas.microsoft.com/office/drawing/2014/main" id="{E51DBA98-3A02-BC02-AF4B-0324AB36A3B6}"/>
              </a:ext>
            </a:extLst>
          </p:cNvPr>
          <p:cNvSpPr txBox="1"/>
          <p:nvPr/>
        </p:nvSpPr>
        <p:spPr>
          <a:xfrm>
            <a:off x="3853974" y="3259331"/>
            <a:ext cx="1540030" cy="369332"/>
          </a:xfrm>
          <a:prstGeom prst="rect">
            <a:avLst/>
          </a:prstGeom>
          <a:noFill/>
        </p:spPr>
        <p:txBody>
          <a:bodyPr wrap="square" rtlCol="0">
            <a:spAutoFit/>
          </a:bodyPr>
          <a:lstStyle/>
          <a:p>
            <a:r>
              <a:rPr lang="en-US" altLang="ko-KR" dirty="0">
                <a:solidFill>
                  <a:srgbClr val="E45656"/>
                </a:solidFill>
              </a:rPr>
              <a:t>Insensitivity</a:t>
            </a:r>
            <a:endParaRPr lang="ko-KR" altLang="en-US" dirty="0">
              <a:solidFill>
                <a:srgbClr val="E45656"/>
              </a:solidFill>
            </a:endParaRPr>
          </a:p>
        </p:txBody>
      </p:sp>
      <p:sp>
        <p:nvSpPr>
          <p:cNvPr id="29" name="TextBox 28">
            <a:extLst>
              <a:ext uri="{FF2B5EF4-FFF2-40B4-BE49-F238E27FC236}">
                <a16:creationId xmlns:a16="http://schemas.microsoft.com/office/drawing/2014/main" id="{93E15221-BB68-B2D3-1106-E8B7DE3A2E81}"/>
              </a:ext>
            </a:extLst>
          </p:cNvPr>
          <p:cNvSpPr txBox="1"/>
          <p:nvPr/>
        </p:nvSpPr>
        <p:spPr>
          <a:xfrm>
            <a:off x="6277264" y="4776533"/>
            <a:ext cx="1114817" cy="523220"/>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Transitional stages</a:t>
            </a:r>
            <a:endParaRPr lang="ko-KR" altLang="en-US" sz="1400" dirty="0">
              <a:solidFill>
                <a:schemeClr val="bg1"/>
              </a:solidFill>
            </a:endParaRPr>
          </a:p>
        </p:txBody>
      </p:sp>
      <p:sp>
        <p:nvSpPr>
          <p:cNvPr id="30" name="TextBox 29">
            <a:extLst>
              <a:ext uri="{FF2B5EF4-FFF2-40B4-BE49-F238E27FC236}">
                <a16:creationId xmlns:a16="http://schemas.microsoft.com/office/drawing/2014/main" id="{78C31229-32EB-2AD4-5A14-275AC6AF9A6B}"/>
              </a:ext>
            </a:extLst>
          </p:cNvPr>
          <p:cNvSpPr txBox="1"/>
          <p:nvPr/>
        </p:nvSpPr>
        <p:spPr>
          <a:xfrm>
            <a:off x="4226115" y="4147903"/>
            <a:ext cx="628609" cy="307777"/>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Peak</a:t>
            </a:r>
            <a:endParaRPr lang="ko-KR" altLang="en-US" sz="1400" dirty="0">
              <a:solidFill>
                <a:schemeClr val="bg1"/>
              </a:solidFill>
            </a:endParaRPr>
          </a:p>
        </p:txBody>
      </p:sp>
      <p:sp>
        <p:nvSpPr>
          <p:cNvPr id="31" name="TextBox 30">
            <a:extLst>
              <a:ext uri="{FF2B5EF4-FFF2-40B4-BE49-F238E27FC236}">
                <a16:creationId xmlns:a16="http://schemas.microsoft.com/office/drawing/2014/main" id="{3B618B11-2796-CF4F-9BF3-C06F01EEAF69}"/>
              </a:ext>
            </a:extLst>
          </p:cNvPr>
          <p:cNvSpPr txBox="1"/>
          <p:nvPr/>
        </p:nvSpPr>
        <p:spPr>
          <a:xfrm>
            <a:off x="8231795" y="6165791"/>
            <a:ext cx="1572927" cy="369332"/>
          </a:xfrm>
          <a:prstGeom prst="rect">
            <a:avLst/>
          </a:prstGeom>
          <a:noFill/>
        </p:spPr>
        <p:txBody>
          <a:bodyPr wrap="square" rtlCol="0">
            <a:spAutoFit/>
          </a:bodyPr>
          <a:lstStyle/>
          <a:p>
            <a:r>
              <a:rPr lang="en-US" altLang="ko-KR" dirty="0">
                <a:solidFill>
                  <a:schemeClr val="tx1">
                    <a:lumMod val="65000"/>
                    <a:lumOff val="35000"/>
                  </a:schemeClr>
                </a:solidFill>
              </a:rPr>
              <a:t>&gt; MAPE</a:t>
            </a:r>
            <a:endParaRPr lang="ko-KR" altLang="en-US" dirty="0">
              <a:solidFill>
                <a:schemeClr val="tx1">
                  <a:lumMod val="65000"/>
                  <a:lumOff val="35000"/>
                </a:schemeClr>
              </a:solidFill>
            </a:endParaRPr>
          </a:p>
        </p:txBody>
      </p:sp>
      <p:cxnSp>
        <p:nvCxnSpPr>
          <p:cNvPr id="20" name="직선 화살표 연결선 19">
            <a:extLst>
              <a:ext uri="{FF2B5EF4-FFF2-40B4-BE49-F238E27FC236}">
                <a16:creationId xmlns:a16="http://schemas.microsoft.com/office/drawing/2014/main" id="{E33F29A9-F7A9-2E9D-9693-F25E0510CAA0}"/>
              </a:ext>
            </a:extLst>
          </p:cNvPr>
          <p:cNvCxnSpPr/>
          <p:nvPr/>
        </p:nvCxnSpPr>
        <p:spPr>
          <a:xfrm flipV="1">
            <a:off x="4551305" y="3635438"/>
            <a:ext cx="0" cy="415477"/>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a:t>
            </a:r>
            <a:endParaRPr lang="ko-KR" altLang="en-US" b="1" dirty="0">
              <a:solidFill>
                <a:srgbClr val="E45656"/>
              </a:solidFill>
            </a:endParaRPr>
          </a:p>
        </p:txBody>
      </p:sp>
      <p:sp>
        <p:nvSpPr>
          <p:cNvPr id="7" name="TextBox 6">
            <a:extLst>
              <a:ext uri="{FF2B5EF4-FFF2-40B4-BE49-F238E27FC236}">
                <a16:creationId xmlns:a16="http://schemas.microsoft.com/office/drawing/2014/main" id="{643923C6-54F8-964E-071D-2F81B979B715}"/>
              </a:ext>
            </a:extLst>
          </p:cNvPr>
          <p:cNvSpPr txBox="1"/>
          <p:nvPr/>
        </p:nvSpPr>
        <p:spPr>
          <a:xfrm>
            <a:off x="1033008" y="6061947"/>
            <a:ext cx="2276440" cy="369332"/>
          </a:xfrm>
          <a:prstGeom prst="rect">
            <a:avLst/>
          </a:prstGeom>
          <a:noFill/>
        </p:spPr>
        <p:txBody>
          <a:bodyPr wrap="square" rtlCol="0">
            <a:spAutoFit/>
          </a:bodyPr>
          <a:lstStyle/>
          <a:p>
            <a:r>
              <a:rPr lang="en-US" altLang="ko-KR" b="1" dirty="0">
                <a:solidFill>
                  <a:schemeClr val="tx1">
                    <a:lumMod val="65000"/>
                    <a:lumOff val="35000"/>
                  </a:schemeClr>
                </a:solidFill>
              </a:rPr>
              <a:t>&gt; Sinusoid shape</a:t>
            </a:r>
            <a:endParaRPr lang="ko-KR" altLang="en-US" b="1" dirty="0">
              <a:solidFill>
                <a:schemeClr val="tx1">
                  <a:lumMod val="65000"/>
                  <a:lumOff val="35000"/>
                </a:schemeClr>
              </a:solidFill>
            </a:endParaRP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096000" y="1254891"/>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55FFA58-17D9-4750-CBBA-404F010ECD56}"/>
              </a:ext>
            </a:extLst>
          </p:cNvPr>
          <p:cNvPicPr>
            <a:picLocks noChangeAspect="1"/>
          </p:cNvPicPr>
          <p:nvPr/>
        </p:nvPicPr>
        <p:blipFill rotWithShape="1">
          <a:blip r:embed="rId3"/>
          <a:srcRect b="4675"/>
          <a:stretch/>
        </p:blipFill>
        <p:spPr>
          <a:xfrm>
            <a:off x="941148" y="1645803"/>
            <a:ext cx="4742874" cy="4429011"/>
          </a:xfrm>
          <a:prstGeom prst="rect">
            <a:avLst/>
          </a:prstGeom>
        </p:spPr>
      </p:pic>
      <p:pic>
        <p:nvPicPr>
          <p:cNvPr id="4" name="그림 3">
            <a:extLst>
              <a:ext uri="{FF2B5EF4-FFF2-40B4-BE49-F238E27FC236}">
                <a16:creationId xmlns:a16="http://schemas.microsoft.com/office/drawing/2014/main" id="{5C869830-FA03-9A09-D36A-509C1AD7C63B}"/>
              </a:ext>
            </a:extLst>
          </p:cNvPr>
          <p:cNvPicPr>
            <a:picLocks noChangeAspect="1"/>
          </p:cNvPicPr>
          <p:nvPr/>
        </p:nvPicPr>
        <p:blipFill rotWithShape="1">
          <a:blip r:embed="rId4"/>
          <a:srcRect b="4675"/>
          <a:stretch/>
        </p:blipFill>
        <p:spPr>
          <a:xfrm>
            <a:off x="6526106" y="1645803"/>
            <a:ext cx="4724748" cy="4429011"/>
          </a:xfrm>
          <a:prstGeom prst="rect">
            <a:avLst/>
          </a:prstGeom>
        </p:spPr>
      </p:pic>
      <p:sp>
        <p:nvSpPr>
          <p:cNvPr id="20" name="TextBox 19">
            <a:extLst>
              <a:ext uri="{FF2B5EF4-FFF2-40B4-BE49-F238E27FC236}">
                <a16:creationId xmlns:a16="http://schemas.microsoft.com/office/drawing/2014/main" id="{C3DC69B8-0B01-1F48-99F4-AEE37098E6A3}"/>
              </a:ext>
            </a:extLst>
          </p:cNvPr>
          <p:cNvSpPr txBox="1"/>
          <p:nvPr/>
        </p:nvSpPr>
        <p:spPr>
          <a:xfrm>
            <a:off x="6594165" y="6077336"/>
            <a:ext cx="2099108" cy="369332"/>
          </a:xfrm>
          <a:prstGeom prst="rect">
            <a:avLst/>
          </a:prstGeom>
          <a:noFill/>
        </p:spPr>
        <p:txBody>
          <a:bodyPr wrap="square" rtlCol="0">
            <a:spAutoFit/>
          </a:bodyPr>
          <a:lstStyle/>
          <a:p>
            <a:r>
              <a:rPr lang="en-US" altLang="ko-KR" b="1" dirty="0">
                <a:solidFill>
                  <a:schemeClr val="tx1">
                    <a:lumMod val="65000"/>
                    <a:lumOff val="35000"/>
                  </a:schemeClr>
                </a:solidFill>
              </a:rPr>
              <a:t>&gt; Irregular shape</a:t>
            </a:r>
            <a:endParaRPr lang="ko-KR" altLang="en-US"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1B7CCD04-34F2-8B19-76DA-C2F363F60271}"/>
              </a:ext>
            </a:extLst>
          </p:cNvPr>
          <p:cNvSpPr txBox="1"/>
          <p:nvPr/>
        </p:nvSpPr>
        <p:spPr>
          <a:xfrm>
            <a:off x="309014" y="2591952"/>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Hour</a:t>
            </a:r>
            <a:endParaRPr lang="ko-KR" altLang="en-US" sz="1400" dirty="0">
              <a:solidFill>
                <a:schemeClr val="bg1"/>
              </a:solidFill>
            </a:endParaRPr>
          </a:p>
        </p:txBody>
      </p:sp>
      <p:sp>
        <p:nvSpPr>
          <p:cNvPr id="23" name="TextBox 22">
            <a:extLst>
              <a:ext uri="{FF2B5EF4-FFF2-40B4-BE49-F238E27FC236}">
                <a16:creationId xmlns:a16="http://schemas.microsoft.com/office/drawing/2014/main" id="{ABF33511-B92A-827D-E6CD-CAB3154B3F4B}"/>
              </a:ext>
            </a:extLst>
          </p:cNvPr>
          <p:cNvSpPr txBox="1"/>
          <p:nvPr/>
        </p:nvSpPr>
        <p:spPr>
          <a:xfrm>
            <a:off x="309013" y="4854506"/>
            <a:ext cx="628609" cy="307777"/>
          </a:xfrm>
          <a:prstGeom prst="rect">
            <a:avLst/>
          </a:prstGeom>
          <a:solidFill>
            <a:srgbClr val="E45656">
              <a:alpha val="60000"/>
            </a:srgbClr>
          </a:solidFill>
        </p:spPr>
        <p:txBody>
          <a:bodyPr wrap="square" rtlCol="0">
            <a:spAutoFit/>
          </a:bodyPr>
          <a:lstStyle/>
          <a:p>
            <a:pPr algn="ctr"/>
            <a:r>
              <a:rPr lang="en-US" altLang="ko-KR" sz="1400" dirty="0">
                <a:solidFill>
                  <a:schemeClr val="bg1"/>
                </a:solidFill>
              </a:rPr>
              <a:t>24 h</a:t>
            </a:r>
            <a:endParaRPr lang="ko-KR" altLang="en-US" sz="1400" dirty="0">
              <a:solidFill>
                <a:schemeClr val="bg1"/>
              </a:solidFill>
            </a:endParaRPr>
          </a:p>
        </p:txBody>
      </p:sp>
      <p:sp>
        <p:nvSpPr>
          <p:cNvPr id="24" name="TextBox 23">
            <a:extLst>
              <a:ext uri="{FF2B5EF4-FFF2-40B4-BE49-F238E27FC236}">
                <a16:creationId xmlns:a16="http://schemas.microsoft.com/office/drawing/2014/main" id="{BE7C06C4-6F0C-026A-3A1C-70BDEC5A93FE}"/>
              </a:ext>
            </a:extLst>
          </p:cNvPr>
          <p:cNvSpPr txBox="1"/>
          <p:nvPr/>
        </p:nvSpPr>
        <p:spPr>
          <a:xfrm>
            <a:off x="5460979" y="2921004"/>
            <a:ext cx="1240504" cy="461665"/>
          </a:xfrm>
          <a:prstGeom prst="rect">
            <a:avLst/>
          </a:prstGeom>
          <a:solidFill>
            <a:srgbClr val="FFFFFF">
              <a:alpha val="89804"/>
            </a:srgbClr>
          </a:solidFill>
          <a:ln>
            <a:solidFill>
              <a:srgbClr val="F0A2A2"/>
            </a:solidFill>
          </a:ln>
        </p:spPr>
        <p:txBody>
          <a:bodyPr wrap="square" rtlCol="0">
            <a:spAutoFit/>
          </a:bodyPr>
          <a:lstStyle/>
          <a:p>
            <a:pPr algn="ctr"/>
            <a:r>
              <a:rPr lang="en-US" altLang="ko-KR" sz="1200" dirty="0">
                <a:solidFill>
                  <a:srgbClr val="E45656"/>
                </a:solidFill>
              </a:rPr>
              <a:t>Forecasting performance</a:t>
            </a:r>
            <a:r>
              <a:rPr lang="ko-KR" altLang="en-US" sz="1200" dirty="0">
                <a:solidFill>
                  <a:srgbClr val="E45656"/>
                </a:solidFill>
              </a:rPr>
              <a:t>↓</a:t>
            </a:r>
          </a:p>
        </p:txBody>
      </p:sp>
      <p:cxnSp>
        <p:nvCxnSpPr>
          <p:cNvPr id="25" name="직선 화살표 연결선 24">
            <a:extLst>
              <a:ext uri="{FF2B5EF4-FFF2-40B4-BE49-F238E27FC236}">
                <a16:creationId xmlns:a16="http://schemas.microsoft.com/office/drawing/2014/main" id="{C46044FF-0470-2A14-E16D-1CEE2426E8D2}"/>
              </a:ext>
            </a:extLst>
          </p:cNvPr>
          <p:cNvCxnSpPr>
            <a:cxnSpLocks/>
          </p:cNvCxnSpPr>
          <p:nvPr/>
        </p:nvCxnSpPr>
        <p:spPr>
          <a:xfrm>
            <a:off x="5684022" y="2745840"/>
            <a:ext cx="794418" cy="0"/>
          </a:xfrm>
          <a:prstGeom prst="straightConnector1">
            <a:avLst/>
          </a:prstGeom>
          <a:ln w="762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EE7B38-BB14-ABE7-CDB7-AFA989B968B9}"/>
              </a:ext>
            </a:extLst>
          </p:cNvPr>
          <p:cNvSpPr txBox="1"/>
          <p:nvPr/>
        </p:nvSpPr>
        <p:spPr>
          <a:xfrm>
            <a:off x="9387984" y="6191643"/>
            <a:ext cx="1338628" cy="338554"/>
          </a:xfrm>
          <a:prstGeom prst="rect">
            <a:avLst/>
          </a:prstGeom>
          <a:noFill/>
        </p:spPr>
        <p:txBody>
          <a:bodyPr wrap="square" rtlCol="0">
            <a:spAutoFit/>
          </a:bodyPr>
          <a:lstStyle/>
          <a:p>
            <a:r>
              <a:rPr lang="en-US" altLang="ko-KR" sz="1600" dirty="0">
                <a:solidFill>
                  <a:srgbClr val="768FD4"/>
                </a:solidFill>
              </a:rPr>
              <a:t>Insensitive</a:t>
            </a:r>
            <a:endParaRPr lang="ko-KR" altLang="en-US" sz="1600" dirty="0">
              <a:solidFill>
                <a:srgbClr val="768FD4"/>
              </a:solidFill>
            </a:endParaRPr>
          </a:p>
        </p:txBody>
      </p:sp>
      <p:cxnSp>
        <p:nvCxnSpPr>
          <p:cNvPr id="29" name="직선 화살표 연결선 28">
            <a:extLst>
              <a:ext uri="{FF2B5EF4-FFF2-40B4-BE49-F238E27FC236}">
                <a16:creationId xmlns:a16="http://schemas.microsoft.com/office/drawing/2014/main" id="{42A84F39-88F3-91B6-456C-1D3134F2C5A5}"/>
              </a:ext>
            </a:extLst>
          </p:cNvPr>
          <p:cNvCxnSpPr>
            <a:cxnSpLocks/>
          </p:cNvCxnSpPr>
          <p:nvPr/>
        </p:nvCxnSpPr>
        <p:spPr>
          <a:xfrm>
            <a:off x="9931727" y="5632326"/>
            <a:ext cx="0" cy="614287"/>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06D743-735C-A1F3-777D-C26C13F2F35F}"/>
              </a:ext>
            </a:extLst>
          </p:cNvPr>
          <p:cNvSpPr txBox="1"/>
          <p:nvPr/>
        </p:nvSpPr>
        <p:spPr>
          <a:xfrm>
            <a:off x="3216130" y="6191643"/>
            <a:ext cx="1338628" cy="338554"/>
          </a:xfrm>
          <a:prstGeom prst="rect">
            <a:avLst/>
          </a:prstGeom>
          <a:noFill/>
        </p:spPr>
        <p:txBody>
          <a:bodyPr wrap="square" rtlCol="0">
            <a:spAutoFit/>
          </a:bodyPr>
          <a:lstStyle/>
          <a:p>
            <a:r>
              <a:rPr lang="en-US" altLang="ko-KR" sz="1600" dirty="0">
                <a:solidFill>
                  <a:srgbClr val="768FD4"/>
                </a:solidFill>
              </a:rPr>
              <a:t>Over fitting</a:t>
            </a:r>
            <a:endParaRPr lang="ko-KR" altLang="en-US" sz="1600" dirty="0">
              <a:solidFill>
                <a:srgbClr val="768FD4"/>
              </a:solidFill>
            </a:endParaRPr>
          </a:p>
        </p:txBody>
      </p:sp>
      <p:cxnSp>
        <p:nvCxnSpPr>
          <p:cNvPr id="31" name="직선 화살표 연결선 30">
            <a:extLst>
              <a:ext uri="{FF2B5EF4-FFF2-40B4-BE49-F238E27FC236}">
                <a16:creationId xmlns:a16="http://schemas.microsoft.com/office/drawing/2014/main" id="{36BEE2D8-034B-974E-DDE8-1A7D11DE94B6}"/>
              </a:ext>
            </a:extLst>
          </p:cNvPr>
          <p:cNvCxnSpPr>
            <a:cxnSpLocks/>
          </p:cNvCxnSpPr>
          <p:nvPr/>
        </p:nvCxnSpPr>
        <p:spPr>
          <a:xfrm>
            <a:off x="3739553" y="5105400"/>
            <a:ext cx="0" cy="1141213"/>
          </a:xfrm>
          <a:prstGeom prst="straightConnector1">
            <a:avLst/>
          </a:prstGeom>
          <a:ln w="38100">
            <a:solidFill>
              <a:srgbClr val="B6C3E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F6F16CB-FF1D-2307-177C-199460CEA0A3}"/>
              </a:ext>
            </a:extLst>
          </p:cNvPr>
          <p:cNvCxnSpPr>
            <a:cxnSpLocks/>
          </p:cNvCxnSpPr>
          <p:nvPr/>
        </p:nvCxnSpPr>
        <p:spPr>
          <a:xfrm flipH="1">
            <a:off x="399738" y="3860308"/>
            <a:ext cx="11255968" cy="0"/>
          </a:xfrm>
          <a:prstGeom prst="line">
            <a:avLst/>
          </a:prstGeom>
          <a:ln w="19050">
            <a:solidFill>
              <a:srgbClr val="B6C3E8">
                <a:alpha val="50196"/>
              </a:srgbClr>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16714F0-9A03-37F4-6733-D9F23305A6F9}"/>
              </a:ext>
            </a:extLst>
          </p:cNvPr>
          <p:cNvCxnSpPr>
            <a:cxnSpLocks/>
          </p:cNvCxnSpPr>
          <p:nvPr/>
        </p:nvCxnSpPr>
        <p:spPr>
          <a:xfrm>
            <a:off x="3366155" y="3753257"/>
            <a:ext cx="0" cy="537390"/>
          </a:xfrm>
          <a:prstGeom prst="straightConnector1">
            <a:avLst/>
          </a:prstGeom>
          <a:ln w="762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38C6E9-C94C-24FE-EAA2-3B00454C5C1C}"/>
              </a:ext>
            </a:extLst>
          </p:cNvPr>
          <p:cNvSpPr txBox="1"/>
          <p:nvPr/>
        </p:nvSpPr>
        <p:spPr>
          <a:xfrm>
            <a:off x="3598518" y="3791119"/>
            <a:ext cx="1246431" cy="461665"/>
          </a:xfrm>
          <a:prstGeom prst="rect">
            <a:avLst/>
          </a:prstGeom>
          <a:solidFill>
            <a:srgbClr val="FFFFFF">
              <a:alpha val="89804"/>
            </a:srgbClr>
          </a:solidFill>
          <a:ln>
            <a:solidFill>
              <a:srgbClr val="F0A2A2"/>
            </a:solidFill>
          </a:ln>
        </p:spPr>
        <p:txBody>
          <a:bodyPr wrap="square" rtlCol="0">
            <a:spAutoFit/>
          </a:bodyPr>
          <a:lstStyle/>
          <a:p>
            <a:pPr algn="ctr"/>
            <a:r>
              <a:rPr lang="en-US" altLang="ko-KR" sz="1200" dirty="0">
                <a:solidFill>
                  <a:srgbClr val="E45656"/>
                </a:solidFill>
              </a:rPr>
              <a:t>Forecasting performance</a:t>
            </a:r>
            <a:r>
              <a:rPr lang="ko-KR" altLang="en-US" sz="1200" dirty="0">
                <a:solidFill>
                  <a:srgbClr val="E45656"/>
                </a:solidFill>
              </a:rPr>
              <a:t>↓</a:t>
            </a:r>
          </a:p>
        </p:txBody>
      </p:sp>
    </p:spTree>
    <p:extLst>
      <p:ext uri="{BB962C8B-B14F-4D97-AF65-F5344CB8AC3E}">
        <p14:creationId xmlns:p14="http://schemas.microsoft.com/office/powerpoint/2010/main" val="29558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a:t>
            </a:r>
            <a:endParaRPr lang="ko-KR" altLang="en-US" b="1" dirty="0">
              <a:solidFill>
                <a:srgbClr val="E45656"/>
              </a:solidFill>
            </a:endParaRPr>
          </a:p>
        </p:txBody>
      </p:sp>
      <p:pic>
        <p:nvPicPr>
          <p:cNvPr id="3" name="그림 2">
            <a:extLst>
              <a:ext uri="{FF2B5EF4-FFF2-40B4-BE49-F238E27FC236}">
                <a16:creationId xmlns:a16="http://schemas.microsoft.com/office/drawing/2014/main" id="{328ABE84-917D-3EF0-D368-DDE02D09DE70}"/>
              </a:ext>
            </a:extLst>
          </p:cNvPr>
          <p:cNvPicPr>
            <a:picLocks noChangeAspect="1"/>
          </p:cNvPicPr>
          <p:nvPr/>
        </p:nvPicPr>
        <p:blipFill rotWithShape="1">
          <a:blip r:embed="rId3"/>
          <a:srcRect b="6453"/>
          <a:stretch/>
        </p:blipFill>
        <p:spPr>
          <a:xfrm>
            <a:off x="5330281" y="2204550"/>
            <a:ext cx="6155478" cy="3426836"/>
          </a:xfrm>
          <a:prstGeom prst="rect">
            <a:avLst/>
          </a:prstGeom>
        </p:spPr>
      </p:pic>
      <p:sp>
        <p:nvSpPr>
          <p:cNvPr id="22" name="TextBox 21">
            <a:extLst>
              <a:ext uri="{FF2B5EF4-FFF2-40B4-BE49-F238E27FC236}">
                <a16:creationId xmlns:a16="http://schemas.microsoft.com/office/drawing/2014/main" id="{F610EDE9-9FEA-FD40-67A0-8340377CAFA4}"/>
              </a:ext>
            </a:extLst>
          </p:cNvPr>
          <p:cNvSpPr txBox="1"/>
          <p:nvPr/>
        </p:nvSpPr>
        <p:spPr>
          <a:xfrm>
            <a:off x="5330281" y="1787022"/>
            <a:ext cx="2256966" cy="369332"/>
          </a:xfrm>
          <a:prstGeom prst="rect">
            <a:avLst/>
          </a:prstGeom>
          <a:noFill/>
        </p:spPr>
        <p:txBody>
          <a:bodyPr wrap="square" rtlCol="0">
            <a:spAutoFit/>
          </a:bodyPr>
          <a:lstStyle/>
          <a:p>
            <a:r>
              <a:rPr lang="en-US" altLang="ko-KR" b="1" dirty="0">
                <a:solidFill>
                  <a:schemeClr val="tx1">
                    <a:lumMod val="65000"/>
                    <a:lumOff val="35000"/>
                  </a:schemeClr>
                </a:solidFill>
              </a:rPr>
              <a:t>&gt; 1 month </a:t>
            </a:r>
            <a:r>
              <a:rPr lang="en-US" altLang="ko-KR" dirty="0">
                <a:solidFill>
                  <a:schemeClr val="tx1">
                    <a:lumMod val="65000"/>
                    <a:lumOff val="35000"/>
                  </a:schemeClr>
                </a:solidFill>
              </a:rPr>
              <a:t>of SIP</a:t>
            </a:r>
            <a:endParaRPr lang="ko-KR" altLang="en-US" dirty="0">
              <a:solidFill>
                <a:schemeClr val="tx1">
                  <a:lumMod val="65000"/>
                  <a:lumOff val="35000"/>
                </a:schemeClr>
              </a:solidFill>
            </a:endParaRPr>
          </a:p>
        </p:txBody>
      </p:sp>
      <p:sp>
        <p:nvSpPr>
          <p:cNvPr id="20" name="TextBox 19">
            <a:extLst>
              <a:ext uri="{FF2B5EF4-FFF2-40B4-BE49-F238E27FC236}">
                <a16:creationId xmlns:a16="http://schemas.microsoft.com/office/drawing/2014/main" id="{66D8BFB4-4C15-4040-1A7D-760C9A487D95}"/>
              </a:ext>
            </a:extLst>
          </p:cNvPr>
          <p:cNvSpPr txBox="1"/>
          <p:nvPr/>
        </p:nvSpPr>
        <p:spPr>
          <a:xfrm>
            <a:off x="6471868" y="5626524"/>
            <a:ext cx="3872303" cy="866692"/>
          </a:xfrm>
          <a:prstGeom prst="roundRect">
            <a:avLst/>
          </a:prstGeom>
          <a:noFill/>
          <a:ln>
            <a:solidFill>
              <a:srgbClr val="B6C3E8"/>
            </a:solidFill>
          </a:ln>
        </p:spPr>
        <p:txBody>
          <a:bodyPr wrap="square" rtlCol="0">
            <a:spAutoFit/>
          </a:bodyPr>
          <a:lstStyle/>
          <a:p>
            <a:pPr>
              <a:lnSpc>
                <a:spcPct val="150000"/>
              </a:lnSpc>
            </a:pPr>
            <a:r>
              <a:rPr lang="en-US" altLang="ko-KR" sz="1600" dirty="0">
                <a:solidFill>
                  <a:srgbClr val="768FD4"/>
                </a:solidFill>
              </a:rPr>
              <a:t>Inability to capture the random spikes</a:t>
            </a:r>
          </a:p>
          <a:p>
            <a:pPr>
              <a:lnSpc>
                <a:spcPct val="150000"/>
              </a:lnSpc>
            </a:pPr>
            <a:r>
              <a:rPr lang="ko-KR" altLang="en-US" sz="1600" dirty="0"/>
              <a:t>→ </a:t>
            </a:r>
            <a:r>
              <a:rPr lang="en-US" altLang="ko-KR" sz="1600" dirty="0"/>
              <a:t>Short period of time (5 min)</a:t>
            </a:r>
          </a:p>
        </p:txBody>
      </p:sp>
      <p:sp>
        <p:nvSpPr>
          <p:cNvPr id="24" name="TextBox 23">
            <a:extLst>
              <a:ext uri="{FF2B5EF4-FFF2-40B4-BE49-F238E27FC236}">
                <a16:creationId xmlns:a16="http://schemas.microsoft.com/office/drawing/2014/main" id="{29200693-F057-4B97-0C00-3BD4C7638DC0}"/>
              </a:ext>
            </a:extLst>
          </p:cNvPr>
          <p:cNvSpPr txBox="1"/>
          <p:nvPr/>
        </p:nvSpPr>
        <p:spPr>
          <a:xfrm>
            <a:off x="399738" y="2276857"/>
            <a:ext cx="3656262" cy="3531575"/>
          </a:xfrm>
          <a:prstGeom prst="roundRect">
            <a:avLst>
              <a:gd name="adj" fmla="val 8757"/>
            </a:avLst>
          </a:prstGeom>
          <a:noFill/>
          <a:ln>
            <a:solidFill>
              <a:srgbClr val="F9DBDB"/>
            </a:solidFill>
          </a:ln>
        </p:spPr>
        <p:txBody>
          <a:bodyPr wrap="square" rtlCol="0">
            <a:spAutoFit/>
          </a:bodyPr>
          <a:lstStyle/>
          <a:p>
            <a:pPr>
              <a:lnSpc>
                <a:spcPct val="150000"/>
              </a:lnSpc>
            </a:pPr>
            <a:r>
              <a:rPr lang="en-US" altLang="ko-KR" sz="1600" b="1" dirty="0">
                <a:solidFill>
                  <a:schemeClr val="tx1">
                    <a:lumMod val="65000"/>
                    <a:lumOff val="35000"/>
                  </a:schemeClr>
                </a:solidFill>
              </a:rPr>
              <a:t>Reduced performance due to</a:t>
            </a:r>
            <a:endParaRPr lang="en-US" altLang="ko-KR" sz="1600" dirty="0"/>
          </a:p>
          <a:p>
            <a:pPr marL="285750" indent="-285750">
              <a:lnSpc>
                <a:spcPct val="150000"/>
              </a:lnSpc>
              <a:buFont typeface="Wingdings" panose="05000000000000000000" pitchFamily="2" charset="2"/>
              <a:buChar char="ü"/>
            </a:pPr>
            <a:r>
              <a:rPr lang="en-US" altLang="ko-KR" sz="1600" dirty="0"/>
              <a:t>Constraints on </a:t>
            </a:r>
            <a:r>
              <a:rPr lang="en-US" altLang="ko-KR" sz="1600" b="1" dirty="0"/>
              <a:t>input feature</a:t>
            </a:r>
          </a:p>
          <a:p>
            <a:pPr marL="742950" lvl="1" indent="-285750">
              <a:lnSpc>
                <a:spcPct val="150000"/>
              </a:lnSpc>
              <a:buFont typeface="Arial" panose="020B0604020202020204" pitchFamily="34" charset="0"/>
              <a:buChar char="•"/>
            </a:pPr>
            <a:r>
              <a:rPr lang="en-US" altLang="ko-KR" sz="1600" dirty="0">
                <a:solidFill>
                  <a:srgbClr val="E45656"/>
                </a:solidFill>
              </a:rPr>
              <a:t>Hour</a:t>
            </a:r>
            <a:r>
              <a:rPr lang="en-US" altLang="ko-KR" sz="1600" dirty="0"/>
              <a:t> : previous 1~5 h</a:t>
            </a:r>
          </a:p>
          <a:p>
            <a:pPr marL="742950" lvl="1" indent="-285750">
              <a:lnSpc>
                <a:spcPct val="150000"/>
              </a:lnSpc>
              <a:buFont typeface="Arial" panose="020B0604020202020204" pitchFamily="34" charset="0"/>
              <a:buChar char="•"/>
            </a:pPr>
            <a:r>
              <a:rPr lang="en-US" altLang="ko-KR" sz="1600" dirty="0">
                <a:solidFill>
                  <a:srgbClr val="E45656"/>
                </a:solidFill>
              </a:rPr>
              <a:t>24-h</a:t>
            </a:r>
            <a:r>
              <a:rPr lang="en-US" altLang="ko-KR" sz="1600" dirty="0"/>
              <a:t> : yesterday</a:t>
            </a:r>
          </a:p>
          <a:p>
            <a:pPr lvl="1">
              <a:lnSpc>
                <a:spcPct val="150000"/>
              </a:lnSpc>
            </a:pPr>
            <a:r>
              <a:rPr lang="ko-KR" altLang="en-US" sz="1600" dirty="0"/>
              <a:t>→ </a:t>
            </a:r>
            <a:r>
              <a:rPr lang="en-US" altLang="ko-KR" sz="1600" dirty="0"/>
              <a:t>Key assumption : </a:t>
            </a:r>
          </a:p>
          <a:p>
            <a:pPr lvl="2">
              <a:lnSpc>
                <a:spcPct val="150000"/>
              </a:lnSpc>
            </a:pPr>
            <a:r>
              <a:rPr lang="en-US" altLang="ko-KR" sz="1600" dirty="0">
                <a:solidFill>
                  <a:srgbClr val="E45656"/>
                </a:solidFill>
              </a:rPr>
              <a:t>Daily usages are similar </a:t>
            </a:r>
            <a:r>
              <a:rPr lang="en-US" altLang="ko-KR" sz="1600" dirty="0"/>
              <a:t>without large deviation</a:t>
            </a:r>
          </a:p>
          <a:p>
            <a:pPr marL="285750" indent="-285750">
              <a:lnSpc>
                <a:spcPct val="150000"/>
              </a:lnSpc>
              <a:buFont typeface="Wingdings" panose="05000000000000000000" pitchFamily="2" charset="2"/>
              <a:buChar char="ü"/>
            </a:pPr>
            <a:r>
              <a:rPr lang="en-US" altLang="ko-KR" sz="1600" dirty="0"/>
              <a:t>Random behavior of residents creates the randomness </a:t>
            </a:r>
          </a:p>
        </p:txBody>
      </p:sp>
      <p:cxnSp>
        <p:nvCxnSpPr>
          <p:cNvPr id="25" name="직선 화살표 연결선 24">
            <a:extLst>
              <a:ext uri="{FF2B5EF4-FFF2-40B4-BE49-F238E27FC236}">
                <a16:creationId xmlns:a16="http://schemas.microsoft.com/office/drawing/2014/main" id="{DE332971-AE51-F650-2F5C-67EFBAAB15A2}"/>
              </a:ext>
            </a:extLst>
          </p:cNvPr>
          <p:cNvCxnSpPr>
            <a:cxnSpLocks/>
          </p:cNvCxnSpPr>
          <p:nvPr/>
        </p:nvCxnSpPr>
        <p:spPr>
          <a:xfrm>
            <a:off x="4469234" y="3930482"/>
            <a:ext cx="718092" cy="0"/>
          </a:xfrm>
          <a:prstGeom prst="straightConnector1">
            <a:avLst/>
          </a:prstGeom>
          <a:ln w="762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496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sp>
        <p:nvSpPr>
          <p:cNvPr id="24" name="사각형: 둥근 모서리 23">
            <a:extLst>
              <a:ext uri="{FF2B5EF4-FFF2-40B4-BE49-F238E27FC236}">
                <a16:creationId xmlns:a16="http://schemas.microsoft.com/office/drawing/2014/main" id="{5DE7CC67-A7D7-399A-790A-12F4692E4962}"/>
              </a:ext>
            </a:extLst>
          </p:cNvPr>
          <p:cNvSpPr/>
          <p:nvPr/>
        </p:nvSpPr>
        <p:spPr>
          <a:xfrm>
            <a:off x="4322498" y="667467"/>
            <a:ext cx="2272146" cy="189196"/>
          </a:xfrm>
          <a:prstGeom prst="roundRect">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6CC4C07-584A-2AAA-77ED-1CE2641671CE}"/>
              </a:ext>
            </a:extLst>
          </p:cNvPr>
          <p:cNvPicPr>
            <a:picLocks noChangeAspect="1"/>
          </p:cNvPicPr>
          <p:nvPr/>
        </p:nvPicPr>
        <p:blipFill>
          <a:blip r:embed="rId3"/>
          <a:stretch>
            <a:fillRect/>
          </a:stretch>
        </p:blipFill>
        <p:spPr>
          <a:xfrm>
            <a:off x="348520" y="1915338"/>
            <a:ext cx="11494959" cy="3973942"/>
          </a:xfrm>
          <a:prstGeom prst="rect">
            <a:avLst/>
          </a:prstGeom>
        </p:spPr>
      </p:pic>
    </p:spTree>
    <p:extLst>
      <p:ext uri="{BB962C8B-B14F-4D97-AF65-F5344CB8AC3E}">
        <p14:creationId xmlns:p14="http://schemas.microsoft.com/office/powerpoint/2010/main" val="391506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pic>
        <p:nvPicPr>
          <p:cNvPr id="3" name="그림 2">
            <a:extLst>
              <a:ext uri="{FF2B5EF4-FFF2-40B4-BE49-F238E27FC236}">
                <a16:creationId xmlns:a16="http://schemas.microsoft.com/office/drawing/2014/main" id="{DE15847B-DD6B-E160-4AFE-EBF62A5FEB9B}"/>
              </a:ext>
            </a:extLst>
          </p:cNvPr>
          <p:cNvPicPr>
            <a:picLocks noChangeAspect="1"/>
          </p:cNvPicPr>
          <p:nvPr/>
        </p:nvPicPr>
        <p:blipFill>
          <a:blip r:embed="rId3"/>
          <a:stretch>
            <a:fillRect/>
          </a:stretch>
        </p:blipFill>
        <p:spPr>
          <a:xfrm>
            <a:off x="1070878" y="1818862"/>
            <a:ext cx="10120237" cy="4412362"/>
          </a:xfrm>
          <a:prstGeom prst="rect">
            <a:avLst/>
          </a:prstGeom>
        </p:spPr>
      </p:pic>
    </p:spTree>
    <p:extLst>
      <p:ext uri="{BB962C8B-B14F-4D97-AF65-F5344CB8AC3E}">
        <p14:creationId xmlns:p14="http://schemas.microsoft.com/office/powerpoint/2010/main" val="1458642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3"/>
            <a:ext cx="10729890" cy="1432684"/>
          </a:xfrm>
          <a:prstGeom prst="rect">
            <a:avLst/>
          </a:prstGeom>
        </p:spPr>
      </p:pic>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6482689" y="1770832"/>
                <a:ext cx="5110134" cy="1162381"/>
              </a:xfrm>
              <a:prstGeom prst="roundRect">
                <a:avLst>
                  <a:gd name="adj" fmla="val 7194"/>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xmlns="">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6482689" y="1770832"/>
                <a:ext cx="5110134" cy="1162381"/>
              </a:xfrm>
              <a:prstGeom prst="roundRect">
                <a:avLst>
                  <a:gd name="adj" fmla="val 7194"/>
                </a:avLst>
              </a:prstGeom>
              <a:blipFill>
                <a:blip r:embed="rId3"/>
                <a:stretch>
                  <a:fillRect b="-2591"/>
                </a:stretch>
              </a:blipFill>
              <a:ln>
                <a:solidFill>
                  <a:srgbClr val="B6C3E8"/>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noGrp="1" noUngrp="1" noRot="1" noMove="1" noResize="1"/>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Grp="1" noRot="1" noChangeAspect="1" noMove="1" noResize="1" noEditPoints="1" noAdjustHandles="1" noChangeArrowheads="1" noChangeShapeType="1" noCrop="1"/>
            </p:cNvPicPr>
            <p:nvPr/>
          </p:nvPicPr>
          <p:blipFill>
            <a:blip r:embed="rId4"/>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noGrp="1" noRot="1" noMove="1" noResize="1" noEditPoints="1" noAdjustHandles="1" noChangeArrowheads="1" noChangeShapeType="1"/>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noGrp="1" noRot="1" noMove="1" noResize="1" noEditPoints="1" noAdjustHandles="1" noChangeArrowheads="1" noChangeShapeType="1"/>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noGrp="1" noRot="1" noMove="1" noResize="1" noEditPoints="1" noAdjustHandles="1" noChangeArrowheads="1" noChangeShapeType="1"/>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5"/>
          <a:stretch>
            <a:fillRect/>
          </a:stretch>
        </p:blipFill>
        <p:spPr>
          <a:xfrm>
            <a:off x="6482688" y="3425452"/>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TotalTime>
  <Words>4793</Words>
  <Application>Microsoft Office PowerPoint</Application>
  <PresentationFormat>와이드스크린</PresentationFormat>
  <Paragraphs>451</Paragraphs>
  <Slides>29</Slides>
  <Notes>27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29</vt:i4>
      </vt:variant>
    </vt:vector>
  </HeadingPairs>
  <TitlesOfParts>
    <vt:vector size="39"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김소희</cp:lastModifiedBy>
  <cp:revision>5</cp:revision>
  <dcterms:created xsi:type="dcterms:W3CDTF">2022-04-22T06:10:54Z</dcterms:created>
  <dcterms:modified xsi:type="dcterms:W3CDTF">2022-06-11T17:24:36Z</dcterms:modified>
</cp:coreProperties>
</file>